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2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32CEBF-2AA9-4064-A838-33B204E21353}" v="13" dt="2023-08-21T19:37:07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gelis Cabrera" userId="a248a119-b5aa-4773-87b0-44397869c403" providerId="ADAL" clId="{CA32CEBF-2AA9-4064-A838-33B204E21353}"/>
    <pc:docChg chg="custSel addSld delSld modSld modMainMaster">
      <pc:chgData name="Maygelis Cabrera" userId="a248a119-b5aa-4773-87b0-44397869c403" providerId="ADAL" clId="{CA32CEBF-2AA9-4064-A838-33B204E21353}" dt="2023-08-21T19:37:38.862" v="21" actId="47"/>
      <pc:docMkLst>
        <pc:docMk/>
      </pc:docMkLst>
      <pc:sldChg chg="delSp setBg">
        <pc:chgData name="Maygelis Cabrera" userId="a248a119-b5aa-4773-87b0-44397869c403" providerId="ADAL" clId="{CA32CEBF-2AA9-4064-A838-33B204E21353}" dt="2023-08-21T19:37:27.184" v="20" actId="478"/>
        <pc:sldMkLst>
          <pc:docMk/>
          <pc:sldMk cId="3435896092" sldId="256"/>
        </pc:sldMkLst>
        <pc:picChg chg="del">
          <ac:chgData name="Maygelis Cabrera" userId="a248a119-b5aa-4773-87b0-44397869c403" providerId="ADAL" clId="{CA32CEBF-2AA9-4064-A838-33B204E21353}" dt="2023-08-21T19:37:22.878" v="19" actId="478"/>
          <ac:picMkLst>
            <pc:docMk/>
            <pc:sldMk cId="3435896092" sldId="256"/>
            <ac:picMk id="9" creationId="{F4036425-D97E-5D27-7F19-0271206A05A2}"/>
          </ac:picMkLst>
        </pc:picChg>
        <pc:cxnChg chg="del">
          <ac:chgData name="Maygelis Cabrera" userId="a248a119-b5aa-4773-87b0-44397869c403" providerId="ADAL" clId="{CA32CEBF-2AA9-4064-A838-33B204E21353}" dt="2023-08-21T19:37:27.184" v="20" actId="478"/>
          <ac:cxnSpMkLst>
            <pc:docMk/>
            <pc:sldMk cId="3435896092" sldId="256"/>
            <ac:cxnSpMk id="11" creationId="{0F5F7E9D-C5BD-0344-A356-13453739EF89}"/>
          </ac:cxnSpMkLst>
        </pc:cxnChg>
      </pc:sldChg>
      <pc:sldChg chg="delSp">
        <pc:chgData name="Maygelis Cabrera" userId="a248a119-b5aa-4773-87b0-44397869c403" providerId="ADAL" clId="{CA32CEBF-2AA9-4064-A838-33B204E21353}" dt="2023-08-21T19:37:19.084" v="18" actId="478"/>
        <pc:sldMkLst>
          <pc:docMk/>
          <pc:sldMk cId="742229871" sldId="257"/>
        </pc:sldMkLst>
        <pc:picChg chg="del">
          <ac:chgData name="Maygelis Cabrera" userId="a248a119-b5aa-4773-87b0-44397869c403" providerId="ADAL" clId="{CA32CEBF-2AA9-4064-A838-33B204E21353}" dt="2023-08-21T19:37:17.469" v="17" actId="478"/>
          <ac:picMkLst>
            <pc:docMk/>
            <pc:sldMk cId="742229871" sldId="257"/>
            <ac:picMk id="9" creationId="{F4036425-D97E-5D27-7F19-0271206A05A2}"/>
          </ac:picMkLst>
        </pc:picChg>
        <pc:cxnChg chg="del">
          <ac:chgData name="Maygelis Cabrera" userId="a248a119-b5aa-4773-87b0-44397869c403" providerId="ADAL" clId="{CA32CEBF-2AA9-4064-A838-33B204E21353}" dt="2023-08-21T19:37:19.084" v="18" actId="478"/>
          <ac:cxnSpMkLst>
            <pc:docMk/>
            <pc:sldMk cId="742229871" sldId="257"/>
            <ac:cxnSpMk id="11" creationId="{0F5F7E9D-C5BD-0344-A356-13453739EF89}"/>
          </ac:cxnSpMkLst>
        </pc:cxnChg>
      </pc:sldChg>
      <pc:sldChg chg="delSp modSp">
        <pc:chgData name="Maygelis Cabrera" userId="a248a119-b5aa-4773-87b0-44397869c403" providerId="ADAL" clId="{CA32CEBF-2AA9-4064-A838-33B204E21353}" dt="2023-08-21T19:37:15.223" v="16" actId="478"/>
        <pc:sldMkLst>
          <pc:docMk/>
          <pc:sldMk cId="2708380073" sldId="259"/>
        </pc:sldMkLst>
        <pc:picChg chg="del mod">
          <ac:chgData name="Maygelis Cabrera" userId="a248a119-b5aa-4773-87b0-44397869c403" providerId="ADAL" clId="{CA32CEBF-2AA9-4064-A838-33B204E21353}" dt="2023-08-21T19:37:13.748" v="15" actId="478"/>
          <ac:picMkLst>
            <pc:docMk/>
            <pc:sldMk cId="2708380073" sldId="259"/>
            <ac:picMk id="9" creationId="{F4036425-D97E-5D27-7F19-0271206A05A2}"/>
          </ac:picMkLst>
        </pc:picChg>
        <pc:cxnChg chg="del">
          <ac:chgData name="Maygelis Cabrera" userId="a248a119-b5aa-4773-87b0-44397869c403" providerId="ADAL" clId="{CA32CEBF-2AA9-4064-A838-33B204E21353}" dt="2023-08-21T19:37:15.223" v="16" actId="478"/>
          <ac:cxnSpMkLst>
            <pc:docMk/>
            <pc:sldMk cId="2708380073" sldId="259"/>
            <ac:cxnSpMk id="11" creationId="{0F5F7E9D-C5BD-0344-A356-13453739EF89}"/>
          </ac:cxnSpMkLst>
        </pc:cxnChg>
      </pc:sldChg>
      <pc:sldChg chg="addSp delSp new add del setBg">
        <pc:chgData name="Maygelis Cabrera" userId="a248a119-b5aa-4773-87b0-44397869c403" providerId="ADAL" clId="{CA32CEBF-2AA9-4064-A838-33B204E21353}" dt="2023-08-21T19:37:38.862" v="21" actId="47"/>
        <pc:sldMkLst>
          <pc:docMk/>
          <pc:sldMk cId="626570348" sldId="260"/>
        </pc:sldMkLst>
        <pc:spChg chg="del">
          <ac:chgData name="Maygelis Cabrera" userId="a248a119-b5aa-4773-87b0-44397869c403" providerId="ADAL" clId="{CA32CEBF-2AA9-4064-A838-33B204E21353}" dt="2023-08-21T19:35:27.052" v="8" actId="478"/>
          <ac:spMkLst>
            <pc:docMk/>
            <pc:sldMk cId="626570348" sldId="260"/>
            <ac:spMk id="2" creationId="{B1396AE2-81A6-4F8C-8EA8-9652DFBA8620}"/>
          </ac:spMkLst>
        </pc:spChg>
        <pc:spChg chg="del">
          <ac:chgData name="Maygelis Cabrera" userId="a248a119-b5aa-4773-87b0-44397869c403" providerId="ADAL" clId="{CA32CEBF-2AA9-4064-A838-33B204E21353}" dt="2023-08-21T19:35:27.052" v="8" actId="478"/>
          <ac:spMkLst>
            <pc:docMk/>
            <pc:sldMk cId="626570348" sldId="260"/>
            <ac:spMk id="3" creationId="{4ACCC308-6A03-441E-ACA6-D0144FB8A2EB}"/>
          </ac:spMkLst>
        </pc:spChg>
        <pc:picChg chg="add">
          <ac:chgData name="Maygelis Cabrera" userId="a248a119-b5aa-4773-87b0-44397869c403" providerId="ADAL" clId="{CA32CEBF-2AA9-4064-A838-33B204E21353}" dt="2023-08-21T19:35:33.811" v="9"/>
          <ac:picMkLst>
            <pc:docMk/>
            <pc:sldMk cId="626570348" sldId="260"/>
            <ac:picMk id="4" creationId="{BCEEB55E-A792-4028-9440-21A4155E6166}"/>
          </ac:picMkLst>
        </pc:picChg>
        <pc:cxnChg chg="add">
          <ac:chgData name="Maygelis Cabrera" userId="a248a119-b5aa-4773-87b0-44397869c403" providerId="ADAL" clId="{CA32CEBF-2AA9-4064-A838-33B204E21353}" dt="2023-08-21T19:35:33.811" v="9"/>
          <ac:cxnSpMkLst>
            <pc:docMk/>
            <pc:sldMk cId="626570348" sldId="260"/>
            <ac:cxnSpMk id="5" creationId="{E3EFD582-C3E1-4CEE-B708-9BC73D236D72}"/>
          </ac:cxnSpMkLst>
        </pc:cxnChg>
      </pc:sldChg>
      <pc:sldMasterChg chg="setBg modSldLayout">
        <pc:chgData name="Maygelis Cabrera" userId="a248a119-b5aa-4773-87b0-44397869c403" providerId="ADAL" clId="{CA32CEBF-2AA9-4064-A838-33B204E21353}" dt="2023-08-21T19:37:07.916" v="13"/>
        <pc:sldMasterMkLst>
          <pc:docMk/>
          <pc:sldMasterMk cId="3875223320" sldId="2147483648"/>
        </pc:sldMasterMkLst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2216002541" sldId="2147483649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924156582" sldId="2147483650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2255007010" sldId="2147483651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1604863333" sldId="2147483652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1060775551" sldId="2147483653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588133437" sldId="2147483654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114780166" sldId="2147483655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1363794785" sldId="2147483656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131580181" sldId="2147483657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4117011913" sldId="2147483658"/>
          </pc:sldLayoutMkLst>
        </pc:sldLayoutChg>
        <pc:sldLayoutChg chg="setBg">
          <pc:chgData name="Maygelis Cabrera" userId="a248a119-b5aa-4773-87b0-44397869c403" providerId="ADAL" clId="{CA32CEBF-2AA9-4064-A838-33B204E21353}" dt="2023-08-21T19:37:07.916" v="13"/>
          <pc:sldLayoutMkLst>
            <pc:docMk/>
            <pc:sldMasterMk cId="3875223320" sldId="2147483648"/>
            <pc:sldLayoutMk cId="35090493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2BA64-A176-A318-2835-2EBA4BF1C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647226-E3EF-2013-17D3-B2D02B5C4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9948E3-3A92-F181-1337-054E9054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9A16AC-B137-F43D-F353-F6C16DE4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72EB7D-E749-CC96-3764-F72B6C0E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16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E6DCBA-EC91-5FCA-B03B-F7D1A8AC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DB0A9E-D7BC-C97D-9F3E-23E8A25FF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137E5C-2316-9EDC-EE20-48E90666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208303-E4F7-5134-F2A7-224BE423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F8699C-52E7-8BBD-5735-DFC746E5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701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1FED18-3163-3EDA-2022-04E5B0EE6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668E74-6B7C-F5F9-6307-F6EFD699E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CCBC4E-113A-E5A3-769D-07A572A2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E7AC9-FEB8-4B5B-E0D0-8FA8860D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6CD1DC-2AA0-FDAE-CC32-FF564BF7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0904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C3A73-F309-90A8-B576-17E14291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B44E7-2B88-61F1-4589-062B59873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FE7247-1504-5869-AA04-0A64B110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DE9E3-C035-01DD-CA65-50ED738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23917-A53E-A870-9010-BF7DDFAD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24156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5C769-E112-61C8-C718-60C59DF6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425BC7-41D6-45B5-80E0-7870C718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55309E-FC73-C43B-8A1D-29858B0F3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6062B-1FF9-767E-A5A6-F0AD41E9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7E4023-E41D-A66B-DA6B-55E46D2A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5500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61BD1-6CA2-85C6-BCC2-E3A25175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7EEFA7-F389-6F0E-36A9-6F49A9AF2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3CEC67-430E-F939-3851-20D6ECF50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11A734-38FD-FEF0-D4B6-7A9DB8E7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F45B96-BA90-2DFC-8E18-26C87A6DC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87EE5C-C910-EDC8-BEFA-B6BB73C2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0486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382D0-FFF2-0A98-B07E-C096F730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03BCBE-B4E7-C374-1705-993C1D47C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93E642-CD94-9B96-1AE0-667A8CA72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84076A-036A-9BFF-0E14-7194D1474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C94727-6CD3-68B7-0CDD-2D1DF50E3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965B5C-6939-287F-DD76-BF4DFD93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3E6BED-556B-8603-F9EC-A58EC8BA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15DFFF-67F4-CD8F-9D9F-88B2D3F6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6077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22507-B3BB-9062-D8AD-76BD2E6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9FE151-EDF1-DE9E-CC23-AE351A6E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09A57-69F3-BC3F-B18A-5A1B9153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43D9F9-7221-47AF-D001-8D8418FB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8813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196D032-8682-593F-7D1F-2AA1B8FB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62AA6E-C207-D064-EDA0-495C5D4A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BDFFDF-6D02-F719-FE9A-601C6E35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478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0838A-9672-FBBA-5B9C-306B29A78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C2C829-0C13-610B-D8AA-CF07A1E77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D27A1E-F4C8-CE0A-E4D9-F9A47353A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548FCA-E08B-AC35-7B35-E2CBF336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7D873-2D74-D71C-2045-6A5C2D68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AB711E-D1C1-8C85-F118-6F49FDE5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637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077D26-2C6E-B476-3292-2DE1AE31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CC7B554-271B-CC4B-900B-2D9267E05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663256-6353-10B4-BE57-85C0BA9ED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E96454-7727-BB06-6207-9630E2DF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24ED9A-0B51-F33A-895B-B0E768A57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785DF9-866B-F1EE-930A-6AEAFECD5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158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339265-44F0-7A93-D0C5-80AB6528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B7BC2-9AB0-648C-CC45-2505EBED4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818CEB-8DB9-B682-6300-CFA579BFE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EB9C5-50A1-41F2-9A2A-D83853CEE85B}" type="datetimeFigureOut">
              <a:rPr lang="es-VE" smtClean="0"/>
              <a:t>21/8/2023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C96E26-93B2-8A0A-13F2-4BB8E1653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70EE7-C2D5-212C-A14C-B81EE5AD3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4124-5274-4F22-AA9E-F6585529F68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522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23522D2-CD61-F520-4961-6ECD10B5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436"/>
            <a:ext cx="10515600" cy="1325563"/>
          </a:xfrm>
        </p:spPr>
        <p:txBody>
          <a:bodyPr/>
          <a:lstStyle/>
          <a:p>
            <a:pPr algn="r"/>
            <a:r>
              <a:rPr lang="es-MX" b="1" dirty="0"/>
              <a:t>Diagrama de Ishikawa</a:t>
            </a:r>
            <a:endParaRPr lang="es-VE" b="1" dirty="0"/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18CD9F08-96CA-61B0-5D0B-E7D35E885D8C}"/>
              </a:ext>
            </a:extLst>
          </p:cNvPr>
          <p:cNvSpPr/>
          <p:nvPr/>
        </p:nvSpPr>
        <p:spPr>
          <a:xfrm>
            <a:off x="10499273" y="3690258"/>
            <a:ext cx="1469571" cy="88173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INSERTAR PROBLEMA</a:t>
            </a:r>
            <a:endParaRPr lang="es-VE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586C0DB5-6DD4-E048-2F8A-4C8E5DE987CD}"/>
              </a:ext>
            </a:extLst>
          </p:cNvPr>
          <p:cNvCxnSpPr>
            <a:stCxn id="12" idx="1"/>
          </p:cNvCxnSpPr>
          <p:nvPr/>
        </p:nvCxnSpPr>
        <p:spPr>
          <a:xfrm flipH="1">
            <a:off x="1094017" y="4131126"/>
            <a:ext cx="94052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54F98FB0-A1A8-FE3E-AD5B-2BB6AD8D90D0}"/>
              </a:ext>
            </a:extLst>
          </p:cNvPr>
          <p:cNvCxnSpPr>
            <a:cxnSpLocks/>
          </p:cNvCxnSpPr>
          <p:nvPr/>
        </p:nvCxnSpPr>
        <p:spPr>
          <a:xfrm flipH="1" flipV="1">
            <a:off x="8311243" y="1742186"/>
            <a:ext cx="1208317" cy="23889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39613709-9B67-249F-8751-DEB4921979B3}"/>
              </a:ext>
            </a:extLst>
          </p:cNvPr>
          <p:cNvCxnSpPr>
            <a:cxnSpLocks/>
          </p:cNvCxnSpPr>
          <p:nvPr/>
        </p:nvCxnSpPr>
        <p:spPr>
          <a:xfrm flipH="1" flipV="1">
            <a:off x="5486400" y="1742186"/>
            <a:ext cx="1134838" cy="23889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D19BCBD-8F4E-AB8C-2925-C81BD7B34E7C}"/>
              </a:ext>
            </a:extLst>
          </p:cNvPr>
          <p:cNvCxnSpPr>
            <a:cxnSpLocks/>
          </p:cNvCxnSpPr>
          <p:nvPr/>
        </p:nvCxnSpPr>
        <p:spPr>
          <a:xfrm flipH="1" flipV="1">
            <a:off x="2481943" y="1926169"/>
            <a:ext cx="1040948" cy="22049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14937B7D-6161-6AD4-9A06-896461764D3B}"/>
              </a:ext>
            </a:extLst>
          </p:cNvPr>
          <p:cNvCxnSpPr>
            <a:cxnSpLocks/>
          </p:cNvCxnSpPr>
          <p:nvPr/>
        </p:nvCxnSpPr>
        <p:spPr>
          <a:xfrm flipH="1">
            <a:off x="2171700" y="4131126"/>
            <a:ext cx="1351191" cy="22049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D64D05E1-50C4-D734-47E1-9ADA6B7313B2}"/>
              </a:ext>
            </a:extLst>
          </p:cNvPr>
          <p:cNvCxnSpPr>
            <a:cxnSpLocks/>
          </p:cNvCxnSpPr>
          <p:nvPr/>
        </p:nvCxnSpPr>
        <p:spPr>
          <a:xfrm flipH="1">
            <a:off x="5339443" y="4131126"/>
            <a:ext cx="1234672" cy="23889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3EE2AA55-6B25-020E-9BE2-ACE7C6A571DA}"/>
              </a:ext>
            </a:extLst>
          </p:cNvPr>
          <p:cNvCxnSpPr>
            <a:cxnSpLocks/>
          </p:cNvCxnSpPr>
          <p:nvPr/>
        </p:nvCxnSpPr>
        <p:spPr>
          <a:xfrm flipH="1">
            <a:off x="8390667" y="4131126"/>
            <a:ext cx="1128893" cy="23889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348C7A76-6273-977C-DB0F-CCC8D49247AA}"/>
              </a:ext>
            </a:extLst>
          </p:cNvPr>
          <p:cNvCxnSpPr/>
          <p:nvPr/>
        </p:nvCxnSpPr>
        <p:spPr>
          <a:xfrm flipH="1">
            <a:off x="1518557" y="3028647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E0EE13A5-BAA2-BA38-6D27-52602F8BEB97}"/>
              </a:ext>
            </a:extLst>
          </p:cNvPr>
          <p:cNvCxnSpPr/>
          <p:nvPr/>
        </p:nvCxnSpPr>
        <p:spPr>
          <a:xfrm flipH="1">
            <a:off x="1429770" y="5165265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0C97670-E886-1159-7689-D80678ED12D3}"/>
              </a:ext>
            </a:extLst>
          </p:cNvPr>
          <p:cNvCxnSpPr/>
          <p:nvPr/>
        </p:nvCxnSpPr>
        <p:spPr>
          <a:xfrm flipH="1">
            <a:off x="4569959" y="2914878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E5E869D2-BFD0-B8A6-794E-DE1D58ECD42C}"/>
              </a:ext>
            </a:extLst>
          </p:cNvPr>
          <p:cNvCxnSpPr/>
          <p:nvPr/>
        </p:nvCxnSpPr>
        <p:spPr>
          <a:xfrm flipH="1">
            <a:off x="7415212" y="2852520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E56FFDA0-E19F-D53B-14BA-E8E323CA9C93}"/>
              </a:ext>
            </a:extLst>
          </p:cNvPr>
          <p:cNvCxnSpPr/>
          <p:nvPr/>
        </p:nvCxnSpPr>
        <p:spPr>
          <a:xfrm flipH="1">
            <a:off x="4472919" y="5238504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25389850-2B82-DB8C-1400-4E9ECCE991F2}"/>
              </a:ext>
            </a:extLst>
          </p:cNvPr>
          <p:cNvCxnSpPr/>
          <p:nvPr/>
        </p:nvCxnSpPr>
        <p:spPr>
          <a:xfrm flipH="1">
            <a:off x="7471253" y="5344400"/>
            <a:ext cx="1483860" cy="0"/>
          </a:xfrm>
          <a:prstGeom prst="straightConnector1">
            <a:avLst/>
          </a:prstGeom>
          <a:ln w="28575">
            <a:solidFill>
              <a:srgbClr val="E221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id="{13DB3E0F-9EAE-CE03-00EA-22A0A2AA43DB}"/>
              </a:ext>
            </a:extLst>
          </p:cNvPr>
          <p:cNvSpPr/>
          <p:nvPr/>
        </p:nvSpPr>
        <p:spPr>
          <a:xfrm>
            <a:off x="7194959" y="1157751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Gente</a:t>
            </a:r>
            <a:endParaRPr lang="es-VE" dirty="0"/>
          </a:p>
        </p:txBody>
      </p:sp>
      <p:sp>
        <p:nvSpPr>
          <p:cNvPr id="47" name="Rectángulo: esquinas redondeadas 46">
            <a:extLst>
              <a:ext uri="{FF2B5EF4-FFF2-40B4-BE49-F238E27FC236}">
                <a16:creationId xmlns:a16="http://schemas.microsoft.com/office/drawing/2014/main" id="{A4690E72-AB07-2E9E-9A3A-E30B5306D525}"/>
              </a:ext>
            </a:extLst>
          </p:cNvPr>
          <p:cNvSpPr/>
          <p:nvPr/>
        </p:nvSpPr>
        <p:spPr>
          <a:xfrm>
            <a:off x="4472919" y="1128729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Proceso</a:t>
            </a:r>
            <a:endParaRPr lang="es-VE" dirty="0"/>
          </a:p>
        </p:txBody>
      </p:sp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50A8AA3E-DABA-0E93-079B-56C0FC0A3076}"/>
              </a:ext>
            </a:extLst>
          </p:cNvPr>
          <p:cNvSpPr/>
          <p:nvPr/>
        </p:nvSpPr>
        <p:spPr>
          <a:xfrm>
            <a:off x="1348991" y="1248689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Equipos</a:t>
            </a:r>
            <a:endParaRPr lang="es-VE" dirty="0"/>
          </a:p>
        </p:txBody>
      </p:sp>
      <p:sp>
        <p:nvSpPr>
          <p:cNvPr id="51" name="Rectángulo: esquinas redondeadas 50">
            <a:extLst>
              <a:ext uri="{FF2B5EF4-FFF2-40B4-BE49-F238E27FC236}">
                <a16:creationId xmlns:a16="http://schemas.microsoft.com/office/drawing/2014/main" id="{56D3AFF6-344F-EB54-BDB9-FAC42E97F4B3}"/>
              </a:ext>
            </a:extLst>
          </p:cNvPr>
          <p:cNvSpPr/>
          <p:nvPr/>
        </p:nvSpPr>
        <p:spPr>
          <a:xfrm>
            <a:off x="6791577" y="6256168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Medida</a:t>
            </a:r>
            <a:endParaRPr lang="es-VE" dirty="0"/>
          </a:p>
        </p:txBody>
      </p:sp>
      <p:sp>
        <p:nvSpPr>
          <p:cNvPr id="53" name="Rectángulo: esquinas redondeadas 52">
            <a:extLst>
              <a:ext uri="{FF2B5EF4-FFF2-40B4-BE49-F238E27FC236}">
                <a16:creationId xmlns:a16="http://schemas.microsoft.com/office/drawing/2014/main" id="{68266265-635F-B8C4-2BE0-89DE24CB5F4A}"/>
              </a:ext>
            </a:extLst>
          </p:cNvPr>
          <p:cNvSpPr/>
          <p:nvPr/>
        </p:nvSpPr>
        <p:spPr>
          <a:xfrm>
            <a:off x="4069537" y="6227146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Medio Ambiente</a:t>
            </a:r>
            <a:endParaRPr lang="es-VE" dirty="0"/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5B8051F4-6BA5-8524-26CD-44CD34124168}"/>
              </a:ext>
            </a:extLst>
          </p:cNvPr>
          <p:cNvSpPr/>
          <p:nvPr/>
        </p:nvSpPr>
        <p:spPr>
          <a:xfrm>
            <a:off x="945609" y="6347106"/>
            <a:ext cx="1238753" cy="563132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Materiales 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43589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23522D2-CD61-F520-4961-6ECD10B5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436"/>
            <a:ext cx="10515600" cy="1325563"/>
          </a:xfrm>
        </p:spPr>
        <p:txBody>
          <a:bodyPr/>
          <a:lstStyle/>
          <a:p>
            <a:pPr algn="r"/>
            <a:r>
              <a:rPr lang="es-MX" b="1" dirty="0"/>
              <a:t>5 Por qué?</a:t>
            </a:r>
            <a:endParaRPr lang="es-VE" b="1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547282D-19E1-A6DC-1382-9B27E4342C14}"/>
              </a:ext>
            </a:extLst>
          </p:cNvPr>
          <p:cNvSpPr/>
          <p:nvPr/>
        </p:nvSpPr>
        <p:spPr>
          <a:xfrm>
            <a:off x="190500" y="1332713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EQUIPOS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7E9A5A-B268-2E07-62F4-EB780945E128}"/>
              </a:ext>
            </a:extLst>
          </p:cNvPr>
          <p:cNvSpPr/>
          <p:nvPr/>
        </p:nvSpPr>
        <p:spPr>
          <a:xfrm>
            <a:off x="4166544" y="1332712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PROCESO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  <a:p>
            <a:pPr algn="ctr"/>
            <a:endParaRPr lang="es-VE" b="1" dirty="0">
              <a:solidFill>
                <a:schemeClr val="tx1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C235245-0C40-A9AD-5EC2-C9CB41540167}"/>
              </a:ext>
            </a:extLst>
          </p:cNvPr>
          <p:cNvSpPr/>
          <p:nvPr/>
        </p:nvSpPr>
        <p:spPr>
          <a:xfrm>
            <a:off x="8144454" y="1370027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GENTE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V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2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23522D2-CD61-F520-4961-6ECD10B5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436"/>
            <a:ext cx="10515600" cy="1325563"/>
          </a:xfrm>
        </p:spPr>
        <p:txBody>
          <a:bodyPr/>
          <a:lstStyle/>
          <a:p>
            <a:pPr algn="r"/>
            <a:r>
              <a:rPr lang="es-MX" b="1" dirty="0"/>
              <a:t>5 Por qué?</a:t>
            </a:r>
            <a:endParaRPr lang="es-VE" b="1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547282D-19E1-A6DC-1382-9B27E4342C14}"/>
              </a:ext>
            </a:extLst>
          </p:cNvPr>
          <p:cNvSpPr/>
          <p:nvPr/>
        </p:nvSpPr>
        <p:spPr>
          <a:xfrm>
            <a:off x="190500" y="1332713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MATERIALES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7E9A5A-B268-2E07-62F4-EB780945E128}"/>
              </a:ext>
            </a:extLst>
          </p:cNvPr>
          <p:cNvSpPr/>
          <p:nvPr/>
        </p:nvSpPr>
        <p:spPr>
          <a:xfrm>
            <a:off x="4166544" y="1332712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MEDIO AMBIENTE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  <a:p>
            <a:pPr algn="ctr"/>
            <a:endParaRPr lang="es-VE" b="1" dirty="0">
              <a:solidFill>
                <a:schemeClr val="tx1"/>
              </a:solidFill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CC235245-0C40-A9AD-5EC2-C9CB41540167}"/>
              </a:ext>
            </a:extLst>
          </p:cNvPr>
          <p:cNvSpPr/>
          <p:nvPr/>
        </p:nvSpPr>
        <p:spPr>
          <a:xfrm>
            <a:off x="8144454" y="1370027"/>
            <a:ext cx="3858911" cy="5225143"/>
          </a:xfrm>
          <a:prstGeom prst="rect">
            <a:avLst/>
          </a:prstGeom>
          <a:noFill/>
          <a:ln w="28575">
            <a:solidFill>
              <a:srgbClr val="E22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MEDIDAS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</a:t>
            </a: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b="1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b="1" dirty="0">
                <a:solidFill>
                  <a:schemeClr val="tx1"/>
                </a:solidFill>
              </a:rPr>
              <a:t>Por qué </a:t>
            </a:r>
            <a:endParaRPr lang="es-VE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V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800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8C92980074154C8934020CAD3F9BD1" ma:contentTypeVersion="14" ma:contentTypeDescription="Crear nuevo documento." ma:contentTypeScope="" ma:versionID="e430abb9ba0b9a73bcc96a6599b9ed16">
  <xsd:schema xmlns:xsd="http://www.w3.org/2001/XMLSchema" xmlns:xs="http://www.w3.org/2001/XMLSchema" xmlns:p="http://schemas.microsoft.com/office/2006/metadata/properties" xmlns:ns2="efc35481-2dc5-44b2-b951-830fa496c513" xmlns:ns3="0b207256-82bd-4d55-bacf-789623f4172e" targetNamespace="http://schemas.microsoft.com/office/2006/metadata/properties" ma:root="true" ma:fieldsID="7e5f5837ae13ba373e0cdf2fac6052cb" ns2:_="" ns3:_="">
    <xsd:import namespace="efc35481-2dc5-44b2-b951-830fa496c513"/>
    <xsd:import namespace="0b207256-82bd-4d55-bacf-789623f41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35481-2dc5-44b2-b951-830fa496c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8221ca1a-5211-48e9-a010-24e20ef178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7256-82bd-4d55-bacf-789623f4172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72b8506-24e4-4be5-98ee-4caac12681a8}" ma:internalName="TaxCatchAll" ma:showField="CatchAllData" ma:web="0b207256-82bd-4d55-bacf-789623f41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207256-82bd-4d55-bacf-789623f4172e" xsi:nil="true"/>
    <lcf76f155ced4ddcb4097134ff3c332f xmlns="efc35481-2dc5-44b2-b951-830fa496c51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8AE1D3-4904-4D12-A725-7BDC934C94B9}"/>
</file>

<file path=customXml/itemProps2.xml><?xml version="1.0" encoding="utf-8"?>
<ds:datastoreItem xmlns:ds="http://schemas.openxmlformats.org/officeDocument/2006/customXml" ds:itemID="{2CC73EF3-6E4E-4EC0-8872-83F4ED3D1841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0b207256-82bd-4d55-bacf-789623f4172e"/>
    <ds:schemaRef ds:uri="http://schemas.openxmlformats.org/package/2006/metadata/core-properties"/>
    <ds:schemaRef ds:uri="http://www.w3.org/XML/1998/namespace"/>
    <ds:schemaRef ds:uri="efc35481-2dc5-44b2-b951-830fa496c51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FCC12E9-FF24-43E5-BB8F-AF5E2532F8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87</Words>
  <Application>Microsoft Office PowerPoint</Application>
  <PresentationFormat>Panorámica</PresentationFormat>
  <Paragraphs>100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Diagrama de Ishikawa</vt:lpstr>
      <vt:lpstr>5 Por qué?</vt:lpstr>
      <vt:lpstr>5 Por qué?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Ishikawa</dc:title>
  <dc:creator>Maithe Riera</dc:creator>
  <cp:lastModifiedBy>Maygelis Cabrera</cp:lastModifiedBy>
  <cp:revision>3</cp:revision>
  <dcterms:created xsi:type="dcterms:W3CDTF">2022-09-14T02:03:27Z</dcterms:created>
  <dcterms:modified xsi:type="dcterms:W3CDTF">2023-08-21T19:37:49Z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0x0101002F8C92980074154C8934020CAD3F9BD1</vt:lpwstr>
  </property>
  <property fmtid="{D5CDD505-2E9C-101B-9397-08002B2CF9AE}" pid="3" name="MediaServiceImageTags">
    <vt:lpwstr/>
  </property>
</Properties>
</file>