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</p:sldIdLst>
  <p:sldSz cx="12192000" cy="6858000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35805C-9085-4295-ABBF-799B84DA8B3B}" v="15" dt="2024-01-11T20:51:58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Perez" userId="089abdb7-a199-4f15-bb6f-f04ed884c399" providerId="ADAL" clId="{3A027B94-45E3-45CE-99D8-6FC5FF1EBF83}"/>
    <pc:docChg chg="modSld">
      <pc:chgData name="Victoria Perez" userId="089abdb7-a199-4f15-bb6f-f04ed884c399" providerId="ADAL" clId="{3A027B94-45E3-45CE-99D8-6FC5FF1EBF83}" dt="2023-12-21T20:04:32.468" v="0" actId="1076"/>
      <pc:docMkLst>
        <pc:docMk/>
      </pc:docMkLst>
      <pc:sldChg chg="modSp mod">
        <pc:chgData name="Victoria Perez" userId="089abdb7-a199-4f15-bb6f-f04ed884c399" providerId="ADAL" clId="{3A027B94-45E3-45CE-99D8-6FC5FF1EBF83}" dt="2023-12-21T20:04:32.468" v="0" actId="1076"/>
        <pc:sldMkLst>
          <pc:docMk/>
          <pc:sldMk cId="584812206" sldId="256"/>
        </pc:sldMkLst>
        <pc:spChg chg="mod">
          <ac:chgData name="Victoria Perez" userId="089abdb7-a199-4f15-bb6f-f04ed884c399" providerId="ADAL" clId="{3A027B94-45E3-45CE-99D8-6FC5FF1EBF83}" dt="2023-12-21T20:04:32.468" v="0" actId="1076"/>
          <ac:spMkLst>
            <pc:docMk/>
            <pc:sldMk cId="584812206" sldId="256"/>
            <ac:spMk id="4" creationId="{3727648D-C2BD-A6A3-9428-97B7DC544F45}"/>
          </ac:spMkLst>
        </pc:spChg>
        <pc:spChg chg="mod">
          <ac:chgData name="Victoria Perez" userId="089abdb7-a199-4f15-bb6f-f04ed884c399" providerId="ADAL" clId="{3A027B94-45E3-45CE-99D8-6FC5FF1EBF83}" dt="2023-12-21T20:04:32.468" v="0" actId="1076"/>
          <ac:spMkLst>
            <pc:docMk/>
            <pc:sldMk cId="584812206" sldId="256"/>
            <ac:spMk id="5" creationId="{5791D46F-5E3A-2699-B53B-6F0C7276F262}"/>
          </ac:spMkLst>
        </pc:spChg>
        <pc:spChg chg="mod">
          <ac:chgData name="Victoria Perez" userId="089abdb7-a199-4f15-bb6f-f04ed884c399" providerId="ADAL" clId="{3A027B94-45E3-45CE-99D8-6FC5FF1EBF83}" dt="2023-12-21T20:04:32.468" v="0" actId="1076"/>
          <ac:spMkLst>
            <pc:docMk/>
            <pc:sldMk cId="584812206" sldId="256"/>
            <ac:spMk id="6" creationId="{0CD5790B-E737-2DE8-8A23-AAD6D7B3F0C0}"/>
          </ac:spMkLst>
        </pc:spChg>
        <pc:spChg chg="mod">
          <ac:chgData name="Victoria Perez" userId="089abdb7-a199-4f15-bb6f-f04ed884c399" providerId="ADAL" clId="{3A027B94-45E3-45CE-99D8-6FC5FF1EBF83}" dt="2023-12-21T20:04:32.468" v="0" actId="1076"/>
          <ac:spMkLst>
            <pc:docMk/>
            <pc:sldMk cId="584812206" sldId="256"/>
            <ac:spMk id="7" creationId="{A64B84FE-CBA9-0837-CCC8-82C5950DF17D}"/>
          </ac:spMkLst>
        </pc:spChg>
        <pc:spChg chg="mod">
          <ac:chgData name="Victoria Perez" userId="089abdb7-a199-4f15-bb6f-f04ed884c399" providerId="ADAL" clId="{3A027B94-45E3-45CE-99D8-6FC5FF1EBF83}" dt="2023-12-21T20:04:32.468" v="0" actId="1076"/>
          <ac:spMkLst>
            <pc:docMk/>
            <pc:sldMk cId="584812206" sldId="256"/>
            <ac:spMk id="8" creationId="{6F20E5F7-3FD8-BB9A-4ADA-D5B29578486B}"/>
          </ac:spMkLst>
        </pc:spChg>
        <pc:spChg chg="mod">
          <ac:chgData name="Victoria Perez" userId="089abdb7-a199-4f15-bb6f-f04ed884c399" providerId="ADAL" clId="{3A027B94-45E3-45CE-99D8-6FC5FF1EBF83}" dt="2023-12-21T20:04:32.468" v="0" actId="1076"/>
          <ac:spMkLst>
            <pc:docMk/>
            <pc:sldMk cId="584812206" sldId="256"/>
            <ac:spMk id="12" creationId="{DF32BD17-BF12-D53E-39B1-9C78F078FF5E}"/>
          </ac:spMkLst>
        </pc:spChg>
        <pc:spChg chg="mod">
          <ac:chgData name="Victoria Perez" userId="089abdb7-a199-4f15-bb6f-f04ed884c399" providerId="ADAL" clId="{3A027B94-45E3-45CE-99D8-6FC5FF1EBF83}" dt="2023-12-21T20:04:32.468" v="0" actId="1076"/>
          <ac:spMkLst>
            <pc:docMk/>
            <pc:sldMk cId="584812206" sldId="256"/>
            <ac:spMk id="13" creationId="{515D58E1-C352-CC5C-E655-B85CDAC1764A}"/>
          </ac:spMkLst>
        </pc:spChg>
        <pc:spChg chg="mod">
          <ac:chgData name="Victoria Perez" userId="089abdb7-a199-4f15-bb6f-f04ed884c399" providerId="ADAL" clId="{3A027B94-45E3-45CE-99D8-6FC5FF1EBF83}" dt="2023-12-21T20:04:32.468" v="0" actId="1076"/>
          <ac:spMkLst>
            <pc:docMk/>
            <pc:sldMk cId="584812206" sldId="256"/>
            <ac:spMk id="14" creationId="{326A0554-973B-A578-DCC1-1F6DF1EC3809}"/>
          </ac:spMkLst>
        </pc:spChg>
        <pc:spChg chg="mod">
          <ac:chgData name="Victoria Perez" userId="089abdb7-a199-4f15-bb6f-f04ed884c399" providerId="ADAL" clId="{3A027B94-45E3-45CE-99D8-6FC5FF1EBF83}" dt="2023-12-21T20:04:32.468" v="0" actId="1076"/>
          <ac:spMkLst>
            <pc:docMk/>
            <pc:sldMk cId="584812206" sldId="256"/>
            <ac:spMk id="15" creationId="{0E824A06-927B-FB85-3066-E1FDBD4A1115}"/>
          </ac:spMkLst>
        </pc:spChg>
        <pc:spChg chg="mod">
          <ac:chgData name="Victoria Perez" userId="089abdb7-a199-4f15-bb6f-f04ed884c399" providerId="ADAL" clId="{3A027B94-45E3-45CE-99D8-6FC5FF1EBF83}" dt="2023-12-21T20:04:32.468" v="0" actId="1076"/>
          <ac:spMkLst>
            <pc:docMk/>
            <pc:sldMk cId="584812206" sldId="256"/>
            <ac:spMk id="16" creationId="{F35433A1-AC97-E244-6F1C-EEE59DC69BBE}"/>
          </ac:spMkLst>
        </pc:spChg>
        <pc:spChg chg="mod">
          <ac:chgData name="Victoria Perez" userId="089abdb7-a199-4f15-bb6f-f04ed884c399" providerId="ADAL" clId="{3A027B94-45E3-45CE-99D8-6FC5FF1EBF83}" dt="2023-12-21T20:04:32.468" v="0" actId="1076"/>
          <ac:spMkLst>
            <pc:docMk/>
            <pc:sldMk cId="584812206" sldId="256"/>
            <ac:spMk id="18" creationId="{7592372D-E254-EA6D-B5F6-D42FC4F17550}"/>
          </ac:spMkLst>
        </pc:spChg>
        <pc:spChg chg="mod">
          <ac:chgData name="Victoria Perez" userId="089abdb7-a199-4f15-bb6f-f04ed884c399" providerId="ADAL" clId="{3A027B94-45E3-45CE-99D8-6FC5FF1EBF83}" dt="2023-12-21T20:04:32.468" v="0" actId="1076"/>
          <ac:spMkLst>
            <pc:docMk/>
            <pc:sldMk cId="584812206" sldId="256"/>
            <ac:spMk id="19" creationId="{D40CA74C-8417-507A-D6CC-327F2F685E5F}"/>
          </ac:spMkLst>
        </pc:spChg>
        <pc:spChg chg="mod">
          <ac:chgData name="Victoria Perez" userId="089abdb7-a199-4f15-bb6f-f04ed884c399" providerId="ADAL" clId="{3A027B94-45E3-45CE-99D8-6FC5FF1EBF83}" dt="2023-12-21T20:04:32.468" v="0" actId="1076"/>
          <ac:spMkLst>
            <pc:docMk/>
            <pc:sldMk cId="584812206" sldId="256"/>
            <ac:spMk id="20" creationId="{2D0D234D-67D5-B827-DE85-41B21ADFD579}"/>
          </ac:spMkLst>
        </pc:spChg>
        <pc:spChg chg="mod">
          <ac:chgData name="Victoria Perez" userId="089abdb7-a199-4f15-bb6f-f04ed884c399" providerId="ADAL" clId="{3A027B94-45E3-45CE-99D8-6FC5FF1EBF83}" dt="2023-12-21T20:04:32.468" v="0" actId="1076"/>
          <ac:spMkLst>
            <pc:docMk/>
            <pc:sldMk cId="584812206" sldId="256"/>
            <ac:spMk id="21" creationId="{485FE226-D76F-4C42-EEBE-73ADA4CF545B}"/>
          </ac:spMkLst>
        </pc:spChg>
      </pc:sldChg>
    </pc:docChg>
  </pc:docChgLst>
  <pc:docChgLst>
    <pc:chgData name="Maithe Riera" userId="81f31c8a-b9e5-43ff-9b41-5cd192786615" providerId="ADAL" clId="{F235805C-9085-4295-ABBF-799B84DA8B3B}"/>
    <pc:docChg chg="undo redo custSel addSld delSld modSld addMainMaster delMainMaster modMainMaster">
      <pc:chgData name="Maithe Riera" userId="81f31c8a-b9e5-43ff-9b41-5cd192786615" providerId="ADAL" clId="{F235805C-9085-4295-ABBF-799B84DA8B3B}" dt="2024-01-11T20:53:04.599" v="1523" actId="20577"/>
      <pc:docMkLst>
        <pc:docMk/>
      </pc:docMkLst>
      <pc:sldChg chg="addSp delSp modSp del mod">
        <pc:chgData name="Maithe Riera" userId="81f31c8a-b9e5-43ff-9b41-5cd192786615" providerId="ADAL" clId="{F235805C-9085-4295-ABBF-799B84DA8B3B}" dt="2024-01-11T20:51:56.293" v="1465" actId="47"/>
        <pc:sldMkLst>
          <pc:docMk/>
          <pc:sldMk cId="584812206" sldId="256"/>
        </pc:sldMkLst>
        <pc:spChg chg="mod">
          <ac:chgData name="Maithe Riera" userId="81f31c8a-b9e5-43ff-9b41-5cd192786615" providerId="ADAL" clId="{F235805C-9085-4295-ABBF-799B84DA8B3B}" dt="2024-01-11T20:48:04.895" v="1404" actId="207"/>
          <ac:spMkLst>
            <pc:docMk/>
            <pc:sldMk cId="584812206" sldId="256"/>
            <ac:spMk id="4" creationId="{3727648D-C2BD-A6A3-9428-97B7DC544F45}"/>
          </ac:spMkLst>
        </pc:spChg>
        <pc:spChg chg="mod">
          <ac:chgData name="Maithe Riera" userId="81f31c8a-b9e5-43ff-9b41-5cd192786615" providerId="ADAL" clId="{F235805C-9085-4295-ABBF-799B84DA8B3B}" dt="2024-01-11T20:48:04.895" v="1404" actId="207"/>
          <ac:spMkLst>
            <pc:docMk/>
            <pc:sldMk cId="584812206" sldId="256"/>
            <ac:spMk id="5" creationId="{5791D46F-5E3A-2699-B53B-6F0C7276F262}"/>
          </ac:spMkLst>
        </pc:spChg>
        <pc:spChg chg="mod">
          <ac:chgData name="Maithe Riera" userId="81f31c8a-b9e5-43ff-9b41-5cd192786615" providerId="ADAL" clId="{F235805C-9085-4295-ABBF-799B84DA8B3B}" dt="2024-01-11T20:48:04.895" v="1404" actId="207"/>
          <ac:spMkLst>
            <pc:docMk/>
            <pc:sldMk cId="584812206" sldId="256"/>
            <ac:spMk id="6" creationId="{0CD5790B-E737-2DE8-8A23-AAD6D7B3F0C0}"/>
          </ac:spMkLst>
        </pc:spChg>
        <pc:spChg chg="mod">
          <ac:chgData name="Maithe Riera" userId="81f31c8a-b9e5-43ff-9b41-5cd192786615" providerId="ADAL" clId="{F235805C-9085-4295-ABBF-799B84DA8B3B}" dt="2024-01-11T20:48:04.895" v="1404" actId="207"/>
          <ac:spMkLst>
            <pc:docMk/>
            <pc:sldMk cId="584812206" sldId="256"/>
            <ac:spMk id="7" creationId="{A64B84FE-CBA9-0837-CCC8-82C5950DF17D}"/>
          </ac:spMkLst>
        </pc:spChg>
        <pc:spChg chg="mod">
          <ac:chgData name="Maithe Riera" userId="81f31c8a-b9e5-43ff-9b41-5cd192786615" providerId="ADAL" clId="{F235805C-9085-4295-ABBF-799B84DA8B3B}" dt="2024-01-11T20:48:03.047" v="1401" actId="2085"/>
          <ac:spMkLst>
            <pc:docMk/>
            <pc:sldMk cId="584812206" sldId="256"/>
            <ac:spMk id="8" creationId="{6F20E5F7-3FD8-BB9A-4ADA-D5B29578486B}"/>
          </ac:spMkLst>
        </pc:spChg>
        <pc:spChg chg="mod">
          <ac:chgData name="Maithe Riera" userId="81f31c8a-b9e5-43ff-9b41-5cd192786615" providerId="ADAL" clId="{F235805C-9085-4295-ABBF-799B84DA8B3B}" dt="2024-01-11T20:48:03.047" v="1401" actId="2085"/>
          <ac:spMkLst>
            <pc:docMk/>
            <pc:sldMk cId="584812206" sldId="256"/>
            <ac:spMk id="12" creationId="{DF32BD17-BF12-D53E-39B1-9C78F078FF5E}"/>
          </ac:spMkLst>
        </pc:spChg>
        <pc:spChg chg="mod">
          <ac:chgData name="Maithe Riera" userId="81f31c8a-b9e5-43ff-9b41-5cd192786615" providerId="ADAL" clId="{F235805C-9085-4295-ABBF-799B84DA8B3B}" dt="2024-01-11T20:48:03.047" v="1401" actId="2085"/>
          <ac:spMkLst>
            <pc:docMk/>
            <pc:sldMk cId="584812206" sldId="256"/>
            <ac:spMk id="13" creationId="{515D58E1-C352-CC5C-E655-B85CDAC1764A}"/>
          </ac:spMkLst>
        </pc:spChg>
        <pc:spChg chg="mod">
          <ac:chgData name="Maithe Riera" userId="81f31c8a-b9e5-43ff-9b41-5cd192786615" providerId="ADAL" clId="{F235805C-9085-4295-ABBF-799B84DA8B3B}" dt="2024-01-11T20:48:03.047" v="1401" actId="2085"/>
          <ac:spMkLst>
            <pc:docMk/>
            <pc:sldMk cId="584812206" sldId="256"/>
            <ac:spMk id="14" creationId="{326A0554-973B-A578-DCC1-1F6DF1EC3809}"/>
          </ac:spMkLst>
        </pc:spChg>
        <pc:spChg chg="mod">
          <ac:chgData name="Maithe Riera" userId="81f31c8a-b9e5-43ff-9b41-5cd192786615" providerId="ADAL" clId="{F235805C-9085-4295-ABBF-799B84DA8B3B}" dt="2024-01-11T20:48:03.047" v="1401" actId="2085"/>
          <ac:spMkLst>
            <pc:docMk/>
            <pc:sldMk cId="584812206" sldId="256"/>
            <ac:spMk id="15" creationId="{0E824A06-927B-FB85-3066-E1FDBD4A1115}"/>
          </ac:spMkLst>
        </pc:spChg>
        <pc:spChg chg="mod topLvl">
          <ac:chgData name="Maithe Riera" userId="81f31c8a-b9e5-43ff-9b41-5cd192786615" providerId="ADAL" clId="{F235805C-9085-4295-ABBF-799B84DA8B3B}" dt="2024-01-11T20:48:02.202" v="1399" actId="2085"/>
          <ac:spMkLst>
            <pc:docMk/>
            <pc:sldMk cId="584812206" sldId="256"/>
            <ac:spMk id="16" creationId="{F35433A1-AC97-E244-6F1C-EEE59DC69BBE}"/>
          </ac:spMkLst>
        </pc:spChg>
        <pc:spChg chg="mod">
          <ac:chgData name="Maithe Riera" userId="81f31c8a-b9e5-43ff-9b41-5cd192786615" providerId="ADAL" clId="{F235805C-9085-4295-ABBF-799B84DA8B3B}" dt="2024-01-11T20:48:01.758" v="1396" actId="2085"/>
          <ac:spMkLst>
            <pc:docMk/>
            <pc:sldMk cId="584812206" sldId="256"/>
            <ac:spMk id="18" creationId="{7592372D-E254-EA6D-B5F6-D42FC4F17550}"/>
          </ac:spMkLst>
        </pc:spChg>
        <pc:spChg chg="mod">
          <ac:chgData name="Maithe Riera" userId="81f31c8a-b9e5-43ff-9b41-5cd192786615" providerId="ADAL" clId="{F235805C-9085-4295-ABBF-799B84DA8B3B}" dt="2024-01-11T20:48:01.894" v="1397" actId="108"/>
          <ac:spMkLst>
            <pc:docMk/>
            <pc:sldMk cId="584812206" sldId="256"/>
            <ac:spMk id="19" creationId="{D40CA74C-8417-507A-D6CC-327F2F685E5F}"/>
          </ac:spMkLst>
        </pc:spChg>
        <pc:spChg chg="mod">
          <ac:chgData name="Maithe Riera" userId="81f31c8a-b9e5-43ff-9b41-5cd192786615" providerId="ADAL" clId="{F235805C-9085-4295-ABBF-799B84DA8B3B}" dt="2024-01-11T20:14:28.513" v="8" actId="122"/>
          <ac:spMkLst>
            <pc:docMk/>
            <pc:sldMk cId="584812206" sldId="256"/>
            <ac:spMk id="20" creationId="{2D0D234D-67D5-B827-DE85-41B21ADFD579}"/>
          </ac:spMkLst>
        </pc:spChg>
        <pc:spChg chg="mod">
          <ac:chgData name="Maithe Riera" userId="81f31c8a-b9e5-43ff-9b41-5cd192786615" providerId="ADAL" clId="{F235805C-9085-4295-ABBF-799B84DA8B3B}" dt="2024-01-11T20:14:46.898" v="10" actId="1076"/>
          <ac:spMkLst>
            <pc:docMk/>
            <pc:sldMk cId="584812206" sldId="256"/>
            <ac:spMk id="21" creationId="{485FE226-D76F-4C42-EEBE-73ADA4CF545B}"/>
          </ac:spMkLst>
        </pc:spChg>
        <pc:grpChg chg="add mod topLvl">
          <ac:chgData name="Maithe Riera" userId="81f31c8a-b9e5-43ff-9b41-5cd192786615" providerId="ADAL" clId="{F235805C-9085-4295-ABBF-799B84DA8B3B}" dt="2024-01-11T20:17:45.776" v="14" actId="164"/>
          <ac:grpSpMkLst>
            <pc:docMk/>
            <pc:sldMk cId="584812206" sldId="256"/>
            <ac:grpSpMk id="2" creationId="{08187AE3-A766-FA04-0CDE-9E919C45E8B2}"/>
          </ac:grpSpMkLst>
        </pc:grpChg>
        <pc:grpChg chg="add del mod">
          <ac:chgData name="Maithe Riera" userId="81f31c8a-b9e5-43ff-9b41-5cd192786615" providerId="ADAL" clId="{F235805C-9085-4295-ABBF-799B84DA8B3B}" dt="2024-01-11T20:13:54.809" v="4" actId="165"/>
          <ac:grpSpMkLst>
            <pc:docMk/>
            <pc:sldMk cId="584812206" sldId="256"/>
            <ac:grpSpMk id="3" creationId="{E1DC73DB-DCAF-3B43-4436-27EBB21A4DF3}"/>
          </ac:grpSpMkLst>
        </pc:grpChg>
        <pc:grpChg chg="add mod">
          <ac:chgData name="Maithe Riera" userId="81f31c8a-b9e5-43ff-9b41-5cd192786615" providerId="ADAL" clId="{F235805C-9085-4295-ABBF-799B84DA8B3B}" dt="2024-01-11T20:17:55.866" v="16" actId="1076"/>
          <ac:grpSpMkLst>
            <pc:docMk/>
            <pc:sldMk cId="584812206" sldId="256"/>
            <ac:grpSpMk id="9" creationId="{679F6E7C-3ED3-C365-906E-12E450C01F39}"/>
          </ac:grpSpMkLst>
        </pc:grpChg>
      </pc:sldChg>
      <pc:sldChg chg="add del">
        <pc:chgData name="Maithe Riera" userId="81f31c8a-b9e5-43ff-9b41-5cd192786615" providerId="ADAL" clId="{F235805C-9085-4295-ABBF-799B84DA8B3B}" dt="2024-01-11T20:51:55.594" v="1464" actId="47"/>
        <pc:sldMkLst>
          <pc:docMk/>
          <pc:sldMk cId="2236105557" sldId="257"/>
        </pc:sldMkLst>
      </pc:sldChg>
      <pc:sldChg chg="addSp delSp modSp add del mod">
        <pc:chgData name="Maithe Riera" userId="81f31c8a-b9e5-43ff-9b41-5cd192786615" providerId="ADAL" clId="{F235805C-9085-4295-ABBF-799B84DA8B3B}" dt="2024-01-11T20:51:36.822" v="1463" actId="1036"/>
        <pc:sldMkLst>
          <pc:docMk/>
          <pc:sldMk cId="3435896092" sldId="258"/>
        </pc:sldMkLst>
        <pc:spChg chg="mod">
          <ac:chgData name="Maithe Riera" userId="81f31c8a-b9e5-43ff-9b41-5cd192786615" providerId="ADAL" clId="{F235805C-9085-4295-ABBF-799B84DA8B3B}" dt="2024-01-11T20:51:27.197" v="1457"/>
          <ac:spMkLst>
            <pc:docMk/>
            <pc:sldMk cId="3435896092" sldId="258"/>
            <ac:spMk id="3" creationId="{5887E966-7D7F-4652-18F3-12C6E0E32989}"/>
          </ac:spMkLst>
        </pc:spChg>
        <pc:spChg chg="mod">
          <ac:chgData name="Maithe Riera" userId="81f31c8a-b9e5-43ff-9b41-5cd192786615" providerId="ADAL" clId="{F235805C-9085-4295-ABBF-799B84DA8B3B}" dt="2024-01-11T20:51:17.517" v="1456" actId="20577"/>
          <ac:spMkLst>
            <pc:docMk/>
            <pc:sldMk cId="3435896092" sldId="258"/>
            <ac:spMk id="4" creationId="{023522D2-CD61-F520-4961-6ECD10B56A7C}"/>
          </ac:spMkLst>
        </pc:spChg>
        <pc:spChg chg="mod">
          <ac:chgData name="Maithe Riera" userId="81f31c8a-b9e5-43ff-9b41-5cd192786615" providerId="ADAL" clId="{F235805C-9085-4295-ABBF-799B84DA8B3B}" dt="2024-01-11T20:51:27.197" v="1457"/>
          <ac:spMkLst>
            <pc:docMk/>
            <pc:sldMk cId="3435896092" sldId="258"/>
            <ac:spMk id="6" creationId="{7D482D7C-1A5F-695B-BEC7-300E69EBA5C8}"/>
          </ac:spMkLst>
        </pc:spChg>
        <pc:spChg chg="mod">
          <ac:chgData name="Maithe Riera" userId="81f31c8a-b9e5-43ff-9b41-5cd192786615" providerId="ADAL" clId="{F235805C-9085-4295-ABBF-799B84DA8B3B}" dt="2024-01-11T20:51:27.197" v="1457"/>
          <ac:spMkLst>
            <pc:docMk/>
            <pc:sldMk cId="3435896092" sldId="258"/>
            <ac:spMk id="7" creationId="{F79CD159-6FBE-0111-297B-BF198AF7D981}"/>
          </ac:spMkLst>
        </pc:spChg>
        <pc:spChg chg="mod">
          <ac:chgData name="Maithe Riera" userId="81f31c8a-b9e5-43ff-9b41-5cd192786615" providerId="ADAL" clId="{F235805C-9085-4295-ABBF-799B84DA8B3B}" dt="2024-01-11T20:51:27.197" v="1457"/>
          <ac:spMkLst>
            <pc:docMk/>
            <pc:sldMk cId="3435896092" sldId="258"/>
            <ac:spMk id="8" creationId="{BF059EF4-20AD-F691-1DBA-40935C757E37}"/>
          </ac:spMkLst>
        </pc:spChg>
        <pc:spChg chg="mod">
          <ac:chgData name="Maithe Riera" userId="81f31c8a-b9e5-43ff-9b41-5cd192786615" providerId="ADAL" clId="{F235805C-9085-4295-ABBF-799B84DA8B3B}" dt="2024-01-11T20:51:27.197" v="1457"/>
          <ac:spMkLst>
            <pc:docMk/>
            <pc:sldMk cId="3435896092" sldId="258"/>
            <ac:spMk id="9" creationId="{5D0FE012-3930-1057-2C9C-F08741A88647}"/>
          </ac:spMkLst>
        </pc:spChg>
        <pc:spChg chg="mod">
          <ac:chgData name="Maithe Riera" userId="81f31c8a-b9e5-43ff-9b41-5cd192786615" providerId="ADAL" clId="{F235805C-9085-4295-ABBF-799B84DA8B3B}" dt="2024-01-11T20:51:27.197" v="1457"/>
          <ac:spMkLst>
            <pc:docMk/>
            <pc:sldMk cId="3435896092" sldId="258"/>
            <ac:spMk id="10" creationId="{7643AA91-DD21-4D4B-ACD1-AB108C991DAD}"/>
          </ac:spMkLst>
        </pc:spChg>
        <pc:spChg chg="mod">
          <ac:chgData name="Maithe Riera" userId="81f31c8a-b9e5-43ff-9b41-5cd192786615" providerId="ADAL" clId="{F235805C-9085-4295-ABBF-799B84DA8B3B}" dt="2024-01-11T20:51:27.197" v="1457"/>
          <ac:spMkLst>
            <pc:docMk/>
            <pc:sldMk cId="3435896092" sldId="258"/>
            <ac:spMk id="11" creationId="{440502AE-0A71-DE63-2C0C-8B32E732FDDA}"/>
          </ac:spMkLst>
        </pc:spChg>
        <pc:spChg chg="del mod">
          <ac:chgData name="Maithe Riera" userId="81f31c8a-b9e5-43ff-9b41-5cd192786615" providerId="ADAL" clId="{F235805C-9085-4295-ABBF-799B84DA8B3B}" dt="2024-01-11T20:50:59.980" v="1414" actId="478"/>
          <ac:spMkLst>
            <pc:docMk/>
            <pc:sldMk cId="3435896092" sldId="258"/>
            <ac:spMk id="12" creationId="{18CD9F08-96CA-61B0-5D0B-E7D35E885D8C}"/>
          </ac:spMkLst>
        </pc:spChg>
        <pc:spChg chg="mod">
          <ac:chgData name="Maithe Riera" userId="81f31c8a-b9e5-43ff-9b41-5cd192786615" providerId="ADAL" clId="{F235805C-9085-4295-ABBF-799B84DA8B3B}" dt="2024-01-11T20:51:27.197" v="1457"/>
          <ac:spMkLst>
            <pc:docMk/>
            <pc:sldMk cId="3435896092" sldId="258"/>
            <ac:spMk id="13" creationId="{059FBE39-BCF3-A7AE-F0D2-C6309F59226E}"/>
          </ac:spMkLst>
        </pc:spChg>
        <pc:spChg chg="mod">
          <ac:chgData name="Maithe Riera" userId="81f31c8a-b9e5-43ff-9b41-5cd192786615" providerId="ADAL" clId="{F235805C-9085-4295-ABBF-799B84DA8B3B}" dt="2024-01-11T20:51:27.197" v="1457"/>
          <ac:spMkLst>
            <pc:docMk/>
            <pc:sldMk cId="3435896092" sldId="258"/>
            <ac:spMk id="15" creationId="{242C8BBF-BBEE-9223-D0E3-68D2F5806BBD}"/>
          </ac:spMkLst>
        </pc:spChg>
        <pc:spChg chg="mod">
          <ac:chgData name="Maithe Riera" userId="81f31c8a-b9e5-43ff-9b41-5cd192786615" providerId="ADAL" clId="{F235805C-9085-4295-ABBF-799B84DA8B3B}" dt="2024-01-11T20:51:27.197" v="1457"/>
          <ac:spMkLst>
            <pc:docMk/>
            <pc:sldMk cId="3435896092" sldId="258"/>
            <ac:spMk id="20" creationId="{13A900AB-D926-CBFB-1661-482CB4697FB0}"/>
          </ac:spMkLst>
        </pc:spChg>
        <pc:spChg chg="mod">
          <ac:chgData name="Maithe Riera" userId="81f31c8a-b9e5-43ff-9b41-5cd192786615" providerId="ADAL" clId="{F235805C-9085-4295-ABBF-799B84DA8B3B}" dt="2024-01-11T20:51:27.197" v="1457"/>
          <ac:spMkLst>
            <pc:docMk/>
            <pc:sldMk cId="3435896092" sldId="258"/>
            <ac:spMk id="21" creationId="{91E7D65B-34A9-620A-D16C-A19F7E55FBEB}"/>
          </ac:spMkLst>
        </pc:spChg>
        <pc:spChg chg="mod">
          <ac:chgData name="Maithe Riera" userId="81f31c8a-b9e5-43ff-9b41-5cd192786615" providerId="ADAL" clId="{F235805C-9085-4295-ABBF-799B84DA8B3B}" dt="2024-01-11T20:51:27.197" v="1457"/>
          <ac:spMkLst>
            <pc:docMk/>
            <pc:sldMk cId="3435896092" sldId="258"/>
            <ac:spMk id="24" creationId="{FD5EE419-9537-7695-C658-C061A4495C3E}"/>
          </ac:spMkLst>
        </pc:spChg>
        <pc:spChg chg="mod">
          <ac:chgData name="Maithe Riera" userId="81f31c8a-b9e5-43ff-9b41-5cd192786615" providerId="ADAL" clId="{F235805C-9085-4295-ABBF-799B84DA8B3B}" dt="2024-01-11T20:51:27.197" v="1457"/>
          <ac:spMkLst>
            <pc:docMk/>
            <pc:sldMk cId="3435896092" sldId="258"/>
            <ac:spMk id="25" creationId="{68F5CDFF-5342-218B-E0F7-CFACD9A83B2B}"/>
          </ac:spMkLst>
        </pc:spChg>
        <pc:spChg chg="mod">
          <ac:chgData name="Maithe Riera" userId="81f31c8a-b9e5-43ff-9b41-5cd192786615" providerId="ADAL" clId="{F235805C-9085-4295-ABBF-799B84DA8B3B}" dt="2024-01-11T20:51:27.197" v="1457"/>
          <ac:spMkLst>
            <pc:docMk/>
            <pc:sldMk cId="3435896092" sldId="258"/>
            <ac:spMk id="26" creationId="{0328E6DD-A20D-F75E-631E-CB81E1E2F871}"/>
          </ac:spMkLst>
        </pc:spChg>
        <pc:spChg chg="mod">
          <ac:chgData name="Maithe Riera" userId="81f31c8a-b9e5-43ff-9b41-5cd192786615" providerId="ADAL" clId="{F235805C-9085-4295-ABBF-799B84DA8B3B}" dt="2024-01-11T20:51:34.524" v="1458"/>
          <ac:spMkLst>
            <pc:docMk/>
            <pc:sldMk cId="3435896092" sldId="258"/>
            <ac:spMk id="28" creationId="{FA0D0108-5ACA-06BD-178F-A13906B1DF34}"/>
          </ac:spMkLst>
        </pc:spChg>
        <pc:spChg chg="mod">
          <ac:chgData name="Maithe Riera" userId="81f31c8a-b9e5-43ff-9b41-5cd192786615" providerId="ADAL" clId="{F235805C-9085-4295-ABBF-799B84DA8B3B}" dt="2024-01-11T20:51:34.524" v="1458"/>
          <ac:spMkLst>
            <pc:docMk/>
            <pc:sldMk cId="3435896092" sldId="258"/>
            <ac:spMk id="30" creationId="{416D8916-B35E-213D-653B-687572CD9995}"/>
          </ac:spMkLst>
        </pc:spChg>
        <pc:spChg chg="mod">
          <ac:chgData name="Maithe Riera" userId="81f31c8a-b9e5-43ff-9b41-5cd192786615" providerId="ADAL" clId="{F235805C-9085-4295-ABBF-799B84DA8B3B}" dt="2024-01-11T20:51:34.524" v="1458"/>
          <ac:spMkLst>
            <pc:docMk/>
            <pc:sldMk cId="3435896092" sldId="258"/>
            <ac:spMk id="31" creationId="{FBF6F75F-2F92-4936-A4AE-E0BA0947D88F}"/>
          </ac:spMkLst>
        </pc:spChg>
        <pc:spChg chg="mod">
          <ac:chgData name="Maithe Riera" userId="81f31c8a-b9e5-43ff-9b41-5cd192786615" providerId="ADAL" clId="{F235805C-9085-4295-ABBF-799B84DA8B3B}" dt="2024-01-11T20:51:34.524" v="1458"/>
          <ac:spMkLst>
            <pc:docMk/>
            <pc:sldMk cId="3435896092" sldId="258"/>
            <ac:spMk id="32" creationId="{C944AE2C-A30C-0542-2F16-9BE3B9338CD3}"/>
          </ac:spMkLst>
        </pc:spChg>
        <pc:spChg chg="mod">
          <ac:chgData name="Maithe Riera" userId="81f31c8a-b9e5-43ff-9b41-5cd192786615" providerId="ADAL" clId="{F235805C-9085-4295-ABBF-799B84DA8B3B}" dt="2024-01-11T20:51:34.524" v="1458"/>
          <ac:spMkLst>
            <pc:docMk/>
            <pc:sldMk cId="3435896092" sldId="258"/>
            <ac:spMk id="33" creationId="{C9554C2C-89AF-4547-B6AA-41500BECF398}"/>
          </ac:spMkLst>
        </pc:spChg>
        <pc:spChg chg="mod">
          <ac:chgData name="Maithe Riera" userId="81f31c8a-b9e5-43ff-9b41-5cd192786615" providerId="ADAL" clId="{F235805C-9085-4295-ABBF-799B84DA8B3B}" dt="2024-01-11T20:51:34.524" v="1458"/>
          <ac:spMkLst>
            <pc:docMk/>
            <pc:sldMk cId="3435896092" sldId="258"/>
            <ac:spMk id="34" creationId="{B60780A5-ACD1-C2E5-CF9A-549AFA082C97}"/>
          </ac:spMkLst>
        </pc:spChg>
        <pc:spChg chg="mod">
          <ac:chgData name="Maithe Riera" userId="81f31c8a-b9e5-43ff-9b41-5cd192786615" providerId="ADAL" clId="{F235805C-9085-4295-ABBF-799B84DA8B3B}" dt="2024-01-11T20:51:34.524" v="1458"/>
          <ac:spMkLst>
            <pc:docMk/>
            <pc:sldMk cId="3435896092" sldId="258"/>
            <ac:spMk id="35" creationId="{76A2041B-E90E-83BC-F6D9-6D7B59D2F9D4}"/>
          </ac:spMkLst>
        </pc:spChg>
        <pc:spChg chg="mod">
          <ac:chgData name="Maithe Riera" userId="81f31c8a-b9e5-43ff-9b41-5cd192786615" providerId="ADAL" clId="{F235805C-9085-4295-ABBF-799B84DA8B3B}" dt="2024-01-11T20:51:34.524" v="1458"/>
          <ac:spMkLst>
            <pc:docMk/>
            <pc:sldMk cId="3435896092" sldId="258"/>
            <ac:spMk id="36" creationId="{9E064401-E8B3-ADB7-A34B-E7C615E0C8AA}"/>
          </ac:spMkLst>
        </pc:spChg>
        <pc:spChg chg="mod">
          <ac:chgData name="Maithe Riera" userId="81f31c8a-b9e5-43ff-9b41-5cd192786615" providerId="ADAL" clId="{F235805C-9085-4295-ABBF-799B84DA8B3B}" dt="2024-01-11T20:51:34.524" v="1458"/>
          <ac:spMkLst>
            <pc:docMk/>
            <pc:sldMk cId="3435896092" sldId="258"/>
            <ac:spMk id="37" creationId="{942CC6EF-E51D-0FB5-D8EB-C6245C1B2E43}"/>
          </ac:spMkLst>
        </pc:spChg>
        <pc:spChg chg="mod">
          <ac:chgData name="Maithe Riera" userId="81f31c8a-b9e5-43ff-9b41-5cd192786615" providerId="ADAL" clId="{F235805C-9085-4295-ABBF-799B84DA8B3B}" dt="2024-01-11T20:51:34.524" v="1458"/>
          <ac:spMkLst>
            <pc:docMk/>
            <pc:sldMk cId="3435896092" sldId="258"/>
            <ac:spMk id="44" creationId="{C1C8B1BA-7403-BE2B-6FA9-C330B332FEEA}"/>
          </ac:spMkLst>
        </pc:spChg>
        <pc:spChg chg="del">
          <ac:chgData name="Maithe Riera" userId="81f31c8a-b9e5-43ff-9b41-5cd192786615" providerId="ADAL" clId="{F235805C-9085-4295-ABBF-799B84DA8B3B}" dt="2024-01-11T20:51:01.012" v="1415" actId="478"/>
          <ac:spMkLst>
            <pc:docMk/>
            <pc:sldMk cId="3435896092" sldId="258"/>
            <ac:spMk id="45" creationId="{13DB3E0F-9EAE-CE03-00EA-22A0A2AA43DB}"/>
          </ac:spMkLst>
        </pc:spChg>
        <pc:spChg chg="mod">
          <ac:chgData name="Maithe Riera" userId="81f31c8a-b9e5-43ff-9b41-5cd192786615" providerId="ADAL" clId="{F235805C-9085-4295-ABBF-799B84DA8B3B}" dt="2024-01-11T20:51:34.524" v="1458"/>
          <ac:spMkLst>
            <pc:docMk/>
            <pc:sldMk cId="3435896092" sldId="258"/>
            <ac:spMk id="46" creationId="{BE9569BD-E978-7753-BD78-CC5B9ED719A4}"/>
          </ac:spMkLst>
        </pc:spChg>
        <pc:spChg chg="del">
          <ac:chgData name="Maithe Riera" userId="81f31c8a-b9e5-43ff-9b41-5cd192786615" providerId="ADAL" clId="{F235805C-9085-4295-ABBF-799B84DA8B3B}" dt="2024-01-11T20:51:01.964" v="1416" actId="478"/>
          <ac:spMkLst>
            <pc:docMk/>
            <pc:sldMk cId="3435896092" sldId="258"/>
            <ac:spMk id="47" creationId="{A4690E72-AB07-2E9E-9A3A-E30B5306D525}"/>
          </ac:spMkLst>
        </pc:spChg>
        <pc:spChg chg="mod">
          <ac:chgData name="Maithe Riera" userId="81f31c8a-b9e5-43ff-9b41-5cd192786615" providerId="ADAL" clId="{F235805C-9085-4295-ABBF-799B84DA8B3B}" dt="2024-01-11T20:51:34.524" v="1458"/>
          <ac:spMkLst>
            <pc:docMk/>
            <pc:sldMk cId="3435896092" sldId="258"/>
            <ac:spMk id="48" creationId="{F8225F40-76EC-9C4D-4893-D1369D473A64}"/>
          </ac:spMkLst>
        </pc:spChg>
        <pc:spChg chg="del">
          <ac:chgData name="Maithe Riera" userId="81f31c8a-b9e5-43ff-9b41-5cd192786615" providerId="ADAL" clId="{F235805C-9085-4295-ABBF-799B84DA8B3B}" dt="2024-01-11T20:50:58.048" v="1412" actId="478"/>
          <ac:spMkLst>
            <pc:docMk/>
            <pc:sldMk cId="3435896092" sldId="258"/>
            <ac:spMk id="49" creationId="{50A8AA3E-DABA-0E93-079B-56C0FC0A3076}"/>
          </ac:spMkLst>
        </pc:spChg>
        <pc:spChg chg="mod">
          <ac:chgData name="Maithe Riera" userId="81f31c8a-b9e5-43ff-9b41-5cd192786615" providerId="ADAL" clId="{F235805C-9085-4295-ABBF-799B84DA8B3B}" dt="2024-01-11T20:51:34.524" v="1458"/>
          <ac:spMkLst>
            <pc:docMk/>
            <pc:sldMk cId="3435896092" sldId="258"/>
            <ac:spMk id="50" creationId="{5F3A8306-1905-A5E9-83EB-ACD2B218FE02}"/>
          </ac:spMkLst>
        </pc:spChg>
        <pc:spChg chg="del">
          <ac:chgData name="Maithe Riera" userId="81f31c8a-b9e5-43ff-9b41-5cd192786615" providerId="ADAL" clId="{F235805C-9085-4295-ABBF-799B84DA8B3B}" dt="2024-01-11T20:50:58.048" v="1412" actId="478"/>
          <ac:spMkLst>
            <pc:docMk/>
            <pc:sldMk cId="3435896092" sldId="258"/>
            <ac:spMk id="51" creationId="{56D3AFF6-344F-EB54-BDB9-FAC42E97F4B3}"/>
          </ac:spMkLst>
        </pc:spChg>
        <pc:spChg chg="mod">
          <ac:chgData name="Maithe Riera" userId="81f31c8a-b9e5-43ff-9b41-5cd192786615" providerId="ADAL" clId="{F235805C-9085-4295-ABBF-799B84DA8B3B}" dt="2024-01-11T20:51:34.524" v="1458"/>
          <ac:spMkLst>
            <pc:docMk/>
            <pc:sldMk cId="3435896092" sldId="258"/>
            <ac:spMk id="52" creationId="{C99190B2-BB3D-1F92-8564-759C2758A18A}"/>
          </ac:spMkLst>
        </pc:spChg>
        <pc:spChg chg="del">
          <ac:chgData name="Maithe Riera" userId="81f31c8a-b9e5-43ff-9b41-5cd192786615" providerId="ADAL" clId="{F235805C-9085-4295-ABBF-799B84DA8B3B}" dt="2024-01-11T20:50:58.048" v="1412" actId="478"/>
          <ac:spMkLst>
            <pc:docMk/>
            <pc:sldMk cId="3435896092" sldId="258"/>
            <ac:spMk id="53" creationId="{68266265-635F-B8C4-2BE0-89DE24CB5F4A}"/>
          </ac:spMkLst>
        </pc:spChg>
        <pc:spChg chg="del">
          <ac:chgData name="Maithe Riera" userId="81f31c8a-b9e5-43ff-9b41-5cd192786615" providerId="ADAL" clId="{F235805C-9085-4295-ABBF-799B84DA8B3B}" dt="2024-01-11T20:51:02.885" v="1417" actId="478"/>
          <ac:spMkLst>
            <pc:docMk/>
            <pc:sldMk cId="3435896092" sldId="258"/>
            <ac:spMk id="55" creationId="{5B8051F4-6BA5-8524-26CD-44CD34124168}"/>
          </ac:spMkLst>
        </pc:spChg>
        <pc:grpChg chg="add mod">
          <ac:chgData name="Maithe Riera" userId="81f31c8a-b9e5-43ff-9b41-5cd192786615" providerId="ADAL" clId="{F235805C-9085-4295-ABBF-799B84DA8B3B}" dt="2024-01-11T20:51:27.197" v="1457"/>
          <ac:grpSpMkLst>
            <pc:docMk/>
            <pc:sldMk cId="3435896092" sldId="258"/>
            <ac:grpSpMk id="2" creationId="{9DDBD746-698B-DC5E-D953-0CEA80F8FA55}"/>
          </ac:grpSpMkLst>
        </pc:grpChg>
        <pc:grpChg chg="mod">
          <ac:chgData name="Maithe Riera" userId="81f31c8a-b9e5-43ff-9b41-5cd192786615" providerId="ADAL" clId="{F235805C-9085-4295-ABBF-799B84DA8B3B}" dt="2024-01-11T20:51:27.197" v="1457"/>
          <ac:grpSpMkLst>
            <pc:docMk/>
            <pc:sldMk cId="3435896092" sldId="258"/>
            <ac:grpSpMk id="5" creationId="{1FF17339-91BA-5F29-4103-E569FD6BA28D}"/>
          </ac:grpSpMkLst>
        </pc:grpChg>
        <pc:grpChg chg="add mod">
          <ac:chgData name="Maithe Riera" userId="81f31c8a-b9e5-43ff-9b41-5cd192786615" providerId="ADAL" clId="{F235805C-9085-4295-ABBF-799B84DA8B3B}" dt="2024-01-11T20:51:36.822" v="1463" actId="1036"/>
          <ac:grpSpMkLst>
            <pc:docMk/>
            <pc:sldMk cId="3435896092" sldId="258"/>
            <ac:grpSpMk id="27" creationId="{0A67FCB5-01C7-D4F3-937F-1E4B608C52C6}"/>
          </ac:grpSpMkLst>
        </pc:grpChg>
        <pc:grpChg chg="mod">
          <ac:chgData name="Maithe Riera" userId="81f31c8a-b9e5-43ff-9b41-5cd192786615" providerId="ADAL" clId="{F235805C-9085-4295-ABBF-799B84DA8B3B}" dt="2024-01-11T20:51:34.524" v="1458"/>
          <ac:grpSpMkLst>
            <pc:docMk/>
            <pc:sldMk cId="3435896092" sldId="258"/>
            <ac:grpSpMk id="29" creationId="{0420CECC-9BF6-516B-805B-9D159BF50C03}"/>
          </ac:grpSpMkLst>
        </pc:grpChg>
        <pc:cxnChg chg="del mod">
          <ac:chgData name="Maithe Riera" userId="81f31c8a-b9e5-43ff-9b41-5cd192786615" providerId="ADAL" clId="{F235805C-9085-4295-ABBF-799B84DA8B3B}" dt="2024-01-11T20:50:58.048" v="1412" actId="478"/>
          <ac:cxnSpMkLst>
            <pc:docMk/>
            <pc:sldMk cId="3435896092" sldId="258"/>
            <ac:cxnSpMk id="14" creationId="{586C0DB5-6DD4-E048-2F8A-4C8E5DE987CD}"/>
          </ac:cxnSpMkLst>
        </pc:cxnChg>
        <pc:cxnChg chg="del">
          <ac:chgData name="Maithe Riera" userId="81f31c8a-b9e5-43ff-9b41-5cd192786615" providerId="ADAL" clId="{F235805C-9085-4295-ABBF-799B84DA8B3B}" dt="2024-01-11T20:50:58.048" v="1412" actId="478"/>
          <ac:cxnSpMkLst>
            <pc:docMk/>
            <pc:sldMk cId="3435896092" sldId="258"/>
            <ac:cxnSpMk id="16" creationId="{54F98FB0-A1A8-FE3E-AD5B-2BB6AD8D90D0}"/>
          </ac:cxnSpMkLst>
        </pc:cxnChg>
        <pc:cxnChg chg="del">
          <ac:chgData name="Maithe Riera" userId="81f31c8a-b9e5-43ff-9b41-5cd192786615" providerId="ADAL" clId="{F235805C-9085-4295-ABBF-799B84DA8B3B}" dt="2024-01-11T20:50:58.048" v="1412" actId="478"/>
          <ac:cxnSpMkLst>
            <pc:docMk/>
            <pc:sldMk cId="3435896092" sldId="258"/>
            <ac:cxnSpMk id="17" creationId="{39613709-9B67-249F-8751-DEB4921979B3}"/>
          </ac:cxnSpMkLst>
        </pc:cxnChg>
        <pc:cxnChg chg="del">
          <ac:chgData name="Maithe Riera" userId="81f31c8a-b9e5-43ff-9b41-5cd192786615" providerId="ADAL" clId="{F235805C-9085-4295-ABBF-799B84DA8B3B}" dt="2024-01-11T20:50:58.048" v="1412" actId="478"/>
          <ac:cxnSpMkLst>
            <pc:docMk/>
            <pc:sldMk cId="3435896092" sldId="258"/>
            <ac:cxnSpMk id="18" creationId="{8D19BCBD-8F4E-AB8C-2925-C81BD7B34E7C}"/>
          </ac:cxnSpMkLst>
        </pc:cxnChg>
        <pc:cxnChg chg="del">
          <ac:chgData name="Maithe Riera" userId="81f31c8a-b9e5-43ff-9b41-5cd192786615" providerId="ADAL" clId="{F235805C-9085-4295-ABBF-799B84DA8B3B}" dt="2024-01-11T20:50:58.048" v="1412" actId="478"/>
          <ac:cxnSpMkLst>
            <pc:docMk/>
            <pc:sldMk cId="3435896092" sldId="258"/>
            <ac:cxnSpMk id="19" creationId="{14937B7D-6161-6AD4-9A06-896461764D3B}"/>
          </ac:cxnSpMkLst>
        </pc:cxnChg>
        <pc:cxnChg chg="del">
          <ac:chgData name="Maithe Riera" userId="81f31c8a-b9e5-43ff-9b41-5cd192786615" providerId="ADAL" clId="{F235805C-9085-4295-ABBF-799B84DA8B3B}" dt="2024-01-11T20:50:58.048" v="1412" actId="478"/>
          <ac:cxnSpMkLst>
            <pc:docMk/>
            <pc:sldMk cId="3435896092" sldId="258"/>
            <ac:cxnSpMk id="22" creationId="{D64D05E1-50C4-D734-47E1-9ADA6B7313B2}"/>
          </ac:cxnSpMkLst>
        </pc:cxnChg>
        <pc:cxnChg chg="del">
          <ac:chgData name="Maithe Riera" userId="81f31c8a-b9e5-43ff-9b41-5cd192786615" providerId="ADAL" clId="{F235805C-9085-4295-ABBF-799B84DA8B3B}" dt="2024-01-11T20:50:58.048" v="1412" actId="478"/>
          <ac:cxnSpMkLst>
            <pc:docMk/>
            <pc:sldMk cId="3435896092" sldId="258"/>
            <ac:cxnSpMk id="23" creationId="{3EE2AA55-6B25-020E-9BE2-ACE7C6A571DA}"/>
          </ac:cxnSpMkLst>
        </pc:cxnChg>
        <pc:cxnChg chg="del">
          <ac:chgData name="Maithe Riera" userId="81f31c8a-b9e5-43ff-9b41-5cd192786615" providerId="ADAL" clId="{F235805C-9085-4295-ABBF-799B84DA8B3B}" dt="2024-01-11T20:50:58.048" v="1412" actId="478"/>
          <ac:cxnSpMkLst>
            <pc:docMk/>
            <pc:sldMk cId="3435896092" sldId="258"/>
            <ac:cxnSpMk id="38" creationId="{348C7A76-6273-977C-DB0F-CCC8D49247AA}"/>
          </ac:cxnSpMkLst>
        </pc:cxnChg>
        <pc:cxnChg chg="del">
          <ac:chgData name="Maithe Riera" userId="81f31c8a-b9e5-43ff-9b41-5cd192786615" providerId="ADAL" clId="{F235805C-9085-4295-ABBF-799B84DA8B3B}" dt="2024-01-11T20:50:58.048" v="1412" actId="478"/>
          <ac:cxnSpMkLst>
            <pc:docMk/>
            <pc:sldMk cId="3435896092" sldId="258"/>
            <ac:cxnSpMk id="39" creationId="{E0EE13A5-BAA2-BA38-6D27-52602F8BEB97}"/>
          </ac:cxnSpMkLst>
        </pc:cxnChg>
        <pc:cxnChg chg="del">
          <ac:chgData name="Maithe Riera" userId="81f31c8a-b9e5-43ff-9b41-5cd192786615" providerId="ADAL" clId="{F235805C-9085-4295-ABBF-799B84DA8B3B}" dt="2024-01-11T20:50:58.048" v="1412" actId="478"/>
          <ac:cxnSpMkLst>
            <pc:docMk/>
            <pc:sldMk cId="3435896092" sldId="258"/>
            <ac:cxnSpMk id="40" creationId="{10C97670-E886-1159-7689-D80678ED12D3}"/>
          </ac:cxnSpMkLst>
        </pc:cxnChg>
        <pc:cxnChg chg="del">
          <ac:chgData name="Maithe Riera" userId="81f31c8a-b9e5-43ff-9b41-5cd192786615" providerId="ADAL" clId="{F235805C-9085-4295-ABBF-799B84DA8B3B}" dt="2024-01-11T20:50:58.048" v="1412" actId="478"/>
          <ac:cxnSpMkLst>
            <pc:docMk/>
            <pc:sldMk cId="3435896092" sldId="258"/>
            <ac:cxnSpMk id="41" creationId="{E5E869D2-BFD0-B8A6-794E-DE1D58ECD42C}"/>
          </ac:cxnSpMkLst>
        </pc:cxnChg>
        <pc:cxnChg chg="del">
          <ac:chgData name="Maithe Riera" userId="81f31c8a-b9e5-43ff-9b41-5cd192786615" providerId="ADAL" clId="{F235805C-9085-4295-ABBF-799B84DA8B3B}" dt="2024-01-11T20:50:58.048" v="1412" actId="478"/>
          <ac:cxnSpMkLst>
            <pc:docMk/>
            <pc:sldMk cId="3435896092" sldId="258"/>
            <ac:cxnSpMk id="42" creationId="{E56FFDA0-E19F-D53B-14BA-E8E323CA9C93}"/>
          </ac:cxnSpMkLst>
        </pc:cxnChg>
        <pc:cxnChg chg="del">
          <ac:chgData name="Maithe Riera" userId="81f31c8a-b9e5-43ff-9b41-5cd192786615" providerId="ADAL" clId="{F235805C-9085-4295-ABBF-799B84DA8B3B}" dt="2024-01-11T20:50:58.048" v="1412" actId="478"/>
          <ac:cxnSpMkLst>
            <pc:docMk/>
            <pc:sldMk cId="3435896092" sldId="258"/>
            <ac:cxnSpMk id="43" creationId="{25389850-2B82-DB8C-1400-4E9ECCE991F2}"/>
          </ac:cxnSpMkLst>
        </pc:cxnChg>
      </pc:sldChg>
      <pc:sldChg chg="modSp add mod">
        <pc:chgData name="Maithe Riera" userId="81f31c8a-b9e5-43ff-9b41-5cd192786615" providerId="ADAL" clId="{F235805C-9085-4295-ABBF-799B84DA8B3B}" dt="2024-01-11T20:53:04.599" v="1523" actId="20577"/>
        <pc:sldMkLst>
          <pc:docMk/>
          <pc:sldMk cId="379044378" sldId="259"/>
        </pc:sldMkLst>
        <pc:spChg chg="mod">
          <ac:chgData name="Maithe Riera" userId="81f31c8a-b9e5-43ff-9b41-5cd192786615" providerId="ADAL" clId="{F235805C-9085-4295-ABBF-799B84DA8B3B}" dt="2024-01-11T20:53:04.599" v="1523" actId="20577"/>
          <ac:spMkLst>
            <pc:docMk/>
            <pc:sldMk cId="379044378" sldId="259"/>
            <ac:spMk id="28" creationId="{FA0D0108-5ACA-06BD-178F-A13906B1DF34}"/>
          </ac:spMkLst>
        </pc:spChg>
        <pc:spChg chg="mod">
          <ac:chgData name="Maithe Riera" userId="81f31c8a-b9e5-43ff-9b41-5cd192786615" providerId="ADAL" clId="{F235805C-9085-4295-ABBF-799B84DA8B3B}" dt="2024-01-11T20:52:06.805" v="1470" actId="120"/>
          <ac:spMkLst>
            <pc:docMk/>
            <pc:sldMk cId="379044378" sldId="259"/>
            <ac:spMk id="30" creationId="{416D8916-B35E-213D-653B-687572CD9995}"/>
          </ac:spMkLst>
        </pc:spChg>
        <pc:spChg chg="mod">
          <ac:chgData name="Maithe Riera" userId="81f31c8a-b9e5-43ff-9b41-5cd192786615" providerId="ADAL" clId="{F235805C-9085-4295-ABBF-799B84DA8B3B}" dt="2024-01-11T20:52:10.345" v="1472" actId="120"/>
          <ac:spMkLst>
            <pc:docMk/>
            <pc:sldMk cId="379044378" sldId="259"/>
            <ac:spMk id="31" creationId="{FBF6F75F-2F92-4936-A4AE-E0BA0947D88F}"/>
          </ac:spMkLst>
        </pc:spChg>
        <pc:spChg chg="mod">
          <ac:chgData name="Maithe Riera" userId="81f31c8a-b9e5-43ff-9b41-5cd192786615" providerId="ADAL" clId="{F235805C-9085-4295-ABBF-799B84DA8B3B}" dt="2024-01-11T20:52:53.833" v="1514" actId="120"/>
          <ac:spMkLst>
            <pc:docMk/>
            <pc:sldMk cId="379044378" sldId="259"/>
            <ac:spMk id="32" creationId="{C944AE2C-A30C-0542-2F16-9BE3B9338CD3}"/>
          </ac:spMkLst>
        </pc:spChg>
        <pc:spChg chg="mod">
          <ac:chgData name="Maithe Riera" userId="81f31c8a-b9e5-43ff-9b41-5cd192786615" providerId="ADAL" clId="{F235805C-9085-4295-ABBF-799B84DA8B3B}" dt="2024-01-11T20:52:03.680" v="1468" actId="120"/>
          <ac:spMkLst>
            <pc:docMk/>
            <pc:sldMk cId="379044378" sldId="259"/>
            <ac:spMk id="33" creationId="{C9554C2C-89AF-4547-B6AA-41500BECF398}"/>
          </ac:spMkLst>
        </pc:spChg>
        <pc:spChg chg="mod">
          <ac:chgData name="Maithe Riera" userId="81f31c8a-b9e5-43ff-9b41-5cd192786615" providerId="ADAL" clId="{F235805C-9085-4295-ABBF-799B84DA8B3B}" dt="2024-01-11T20:52:38.442" v="1503" actId="20577"/>
          <ac:spMkLst>
            <pc:docMk/>
            <pc:sldMk cId="379044378" sldId="259"/>
            <ac:spMk id="34" creationId="{B60780A5-ACD1-C2E5-CF9A-549AFA082C97}"/>
          </ac:spMkLst>
        </pc:spChg>
        <pc:spChg chg="mod">
          <ac:chgData name="Maithe Riera" userId="81f31c8a-b9e5-43ff-9b41-5cd192786615" providerId="ADAL" clId="{F235805C-9085-4295-ABBF-799B84DA8B3B}" dt="2024-01-11T20:52:36.701" v="1502" actId="20577"/>
          <ac:spMkLst>
            <pc:docMk/>
            <pc:sldMk cId="379044378" sldId="259"/>
            <ac:spMk id="35" creationId="{76A2041B-E90E-83BC-F6D9-6D7B59D2F9D4}"/>
          </ac:spMkLst>
        </pc:spChg>
        <pc:spChg chg="mod">
          <ac:chgData name="Maithe Riera" userId="81f31c8a-b9e5-43ff-9b41-5cd192786615" providerId="ADAL" clId="{F235805C-9085-4295-ABBF-799B84DA8B3B}" dt="2024-01-11T20:52:35.122" v="1501" actId="20577"/>
          <ac:spMkLst>
            <pc:docMk/>
            <pc:sldMk cId="379044378" sldId="259"/>
            <ac:spMk id="36" creationId="{9E064401-E8B3-ADB7-A34B-E7C615E0C8AA}"/>
          </ac:spMkLst>
        </pc:spChg>
        <pc:spChg chg="mod">
          <ac:chgData name="Maithe Riera" userId="81f31c8a-b9e5-43ff-9b41-5cd192786615" providerId="ADAL" clId="{F235805C-9085-4295-ABBF-799B84DA8B3B}" dt="2024-01-11T20:52:32.430" v="1500" actId="20577"/>
          <ac:spMkLst>
            <pc:docMk/>
            <pc:sldMk cId="379044378" sldId="259"/>
            <ac:spMk id="37" creationId="{942CC6EF-E51D-0FB5-D8EB-C6245C1B2E43}"/>
          </ac:spMkLst>
        </pc:spChg>
        <pc:spChg chg="mod">
          <ac:chgData name="Maithe Riera" userId="81f31c8a-b9e5-43ff-9b41-5cd192786615" providerId="ADAL" clId="{F235805C-9085-4295-ABBF-799B84DA8B3B}" dt="2024-01-11T20:52:43.911" v="1511" actId="20577"/>
          <ac:spMkLst>
            <pc:docMk/>
            <pc:sldMk cId="379044378" sldId="259"/>
            <ac:spMk id="44" creationId="{C1C8B1BA-7403-BE2B-6FA9-C330B332FEEA}"/>
          </ac:spMkLst>
        </pc:spChg>
      </pc:sldChg>
      <pc:sldMasterChg chg="add addSldLayout">
        <pc:chgData name="Maithe Riera" userId="81f31c8a-b9e5-43ff-9b41-5cd192786615" providerId="ADAL" clId="{F235805C-9085-4295-ABBF-799B84DA8B3B}" dt="2024-01-11T20:50:45.855" v="1410" actId="27028"/>
        <pc:sldMasterMkLst>
          <pc:docMk/>
          <pc:sldMasterMk cId="3875223320" sldId="2147483648"/>
        </pc:sldMasterMkLst>
        <pc:sldLayoutChg chg="add">
          <pc:chgData name="Maithe Riera" userId="81f31c8a-b9e5-43ff-9b41-5cd192786615" providerId="ADAL" clId="{F235805C-9085-4295-ABBF-799B84DA8B3B}" dt="2024-01-11T20:50:45.855" v="1410" actId="27028"/>
          <pc:sldLayoutMkLst>
            <pc:docMk/>
            <pc:sldMasterMk cId="3875223320" sldId="2147483648"/>
            <pc:sldLayoutMk cId="924156582" sldId="2147483650"/>
          </pc:sldLayoutMkLst>
        </pc:sldLayoutChg>
      </pc:sldMasterChg>
      <pc:sldMasterChg chg="del replId delSldLayout modSldLayout">
        <pc:chgData name="Maithe Riera" userId="81f31c8a-b9e5-43ff-9b41-5cd192786615" providerId="ADAL" clId="{F235805C-9085-4295-ABBF-799B84DA8B3B}" dt="2024-01-11T20:51:56.293" v="1465" actId="47"/>
        <pc:sldMasterMkLst>
          <pc:docMk/>
          <pc:sldMasterMk cId="3691469483" sldId="2147483660"/>
        </pc:sldMasterMkLst>
        <pc:sldLayoutChg chg="del">
          <pc:chgData name="Maithe Riera" userId="81f31c8a-b9e5-43ff-9b41-5cd192786615" providerId="ADAL" clId="{F235805C-9085-4295-ABBF-799B84DA8B3B}" dt="2024-01-11T20:51:56.293" v="1465" actId="47"/>
          <pc:sldLayoutMkLst>
            <pc:docMk/>
            <pc:sldMasterMk cId="3691469483" sldId="2147483660"/>
            <pc:sldLayoutMk cId="714243369" sldId="2147483649"/>
          </pc:sldLayoutMkLst>
        </pc:sldLayoutChg>
        <pc:sldLayoutChg chg="del">
          <pc:chgData name="Maithe Riera" userId="81f31c8a-b9e5-43ff-9b41-5cd192786615" providerId="ADAL" clId="{F235805C-9085-4295-ABBF-799B84DA8B3B}" dt="2024-01-11T20:51:56.293" v="1465" actId="47"/>
          <pc:sldLayoutMkLst>
            <pc:docMk/>
            <pc:sldMasterMk cId="3691469483" sldId="2147483660"/>
            <pc:sldLayoutMk cId="3356710595" sldId="2147483651"/>
          </pc:sldLayoutMkLst>
        </pc:sldLayoutChg>
        <pc:sldLayoutChg chg="del">
          <pc:chgData name="Maithe Riera" userId="81f31c8a-b9e5-43ff-9b41-5cd192786615" providerId="ADAL" clId="{F235805C-9085-4295-ABBF-799B84DA8B3B}" dt="2024-01-11T20:51:56.293" v="1465" actId="47"/>
          <pc:sldLayoutMkLst>
            <pc:docMk/>
            <pc:sldMasterMk cId="3691469483" sldId="2147483660"/>
            <pc:sldLayoutMk cId="1935375414" sldId="2147483652"/>
          </pc:sldLayoutMkLst>
        </pc:sldLayoutChg>
        <pc:sldLayoutChg chg="del">
          <pc:chgData name="Maithe Riera" userId="81f31c8a-b9e5-43ff-9b41-5cd192786615" providerId="ADAL" clId="{F235805C-9085-4295-ABBF-799B84DA8B3B}" dt="2024-01-11T20:51:56.293" v="1465" actId="47"/>
          <pc:sldLayoutMkLst>
            <pc:docMk/>
            <pc:sldMasterMk cId="3691469483" sldId="2147483660"/>
            <pc:sldLayoutMk cId="1178885236" sldId="2147483653"/>
          </pc:sldLayoutMkLst>
        </pc:sldLayoutChg>
        <pc:sldLayoutChg chg="del">
          <pc:chgData name="Maithe Riera" userId="81f31c8a-b9e5-43ff-9b41-5cd192786615" providerId="ADAL" clId="{F235805C-9085-4295-ABBF-799B84DA8B3B}" dt="2024-01-11T20:51:56.293" v="1465" actId="47"/>
          <pc:sldLayoutMkLst>
            <pc:docMk/>
            <pc:sldMasterMk cId="3691469483" sldId="2147483660"/>
            <pc:sldLayoutMk cId="2756205325" sldId="2147483654"/>
          </pc:sldLayoutMkLst>
        </pc:sldLayoutChg>
        <pc:sldLayoutChg chg="del">
          <pc:chgData name="Maithe Riera" userId="81f31c8a-b9e5-43ff-9b41-5cd192786615" providerId="ADAL" clId="{F235805C-9085-4295-ABBF-799B84DA8B3B}" dt="2024-01-11T20:51:56.293" v="1465" actId="47"/>
          <pc:sldLayoutMkLst>
            <pc:docMk/>
            <pc:sldMasterMk cId="3691469483" sldId="2147483660"/>
            <pc:sldLayoutMk cId="3272286773" sldId="2147483655"/>
          </pc:sldLayoutMkLst>
        </pc:sldLayoutChg>
        <pc:sldLayoutChg chg="del">
          <pc:chgData name="Maithe Riera" userId="81f31c8a-b9e5-43ff-9b41-5cd192786615" providerId="ADAL" clId="{F235805C-9085-4295-ABBF-799B84DA8B3B}" dt="2024-01-11T20:51:56.293" v="1465" actId="47"/>
          <pc:sldLayoutMkLst>
            <pc:docMk/>
            <pc:sldMasterMk cId="3691469483" sldId="2147483660"/>
            <pc:sldLayoutMk cId="2477596788" sldId="2147483656"/>
          </pc:sldLayoutMkLst>
        </pc:sldLayoutChg>
        <pc:sldLayoutChg chg="del">
          <pc:chgData name="Maithe Riera" userId="81f31c8a-b9e5-43ff-9b41-5cd192786615" providerId="ADAL" clId="{F235805C-9085-4295-ABBF-799B84DA8B3B}" dt="2024-01-11T20:51:56.293" v="1465" actId="47"/>
          <pc:sldLayoutMkLst>
            <pc:docMk/>
            <pc:sldMasterMk cId="3691469483" sldId="2147483660"/>
            <pc:sldLayoutMk cId="3189369301" sldId="2147483657"/>
          </pc:sldLayoutMkLst>
        </pc:sldLayoutChg>
        <pc:sldLayoutChg chg="del">
          <pc:chgData name="Maithe Riera" userId="81f31c8a-b9e5-43ff-9b41-5cd192786615" providerId="ADAL" clId="{F235805C-9085-4295-ABBF-799B84DA8B3B}" dt="2024-01-11T20:51:56.293" v="1465" actId="47"/>
          <pc:sldLayoutMkLst>
            <pc:docMk/>
            <pc:sldMasterMk cId="3691469483" sldId="2147483660"/>
            <pc:sldLayoutMk cId="2931292531" sldId="2147483658"/>
          </pc:sldLayoutMkLst>
        </pc:sldLayoutChg>
        <pc:sldLayoutChg chg="del">
          <pc:chgData name="Maithe Riera" userId="81f31c8a-b9e5-43ff-9b41-5cd192786615" providerId="ADAL" clId="{F235805C-9085-4295-ABBF-799B84DA8B3B}" dt="2024-01-11T20:51:56.293" v="1465" actId="47"/>
          <pc:sldLayoutMkLst>
            <pc:docMk/>
            <pc:sldMasterMk cId="3691469483" sldId="2147483660"/>
            <pc:sldLayoutMk cId="774713007" sldId="2147483659"/>
          </pc:sldLayoutMkLst>
        </pc:sldLayoutChg>
        <pc:sldLayoutChg chg="del replId">
          <pc:chgData name="Maithe Riera" userId="81f31c8a-b9e5-43ff-9b41-5cd192786615" providerId="ADAL" clId="{F235805C-9085-4295-ABBF-799B84DA8B3B}" dt="2024-01-11T20:51:56.293" v="1465" actId="47"/>
          <pc:sldLayoutMkLst>
            <pc:docMk/>
            <pc:sldMasterMk cId="3691469483" sldId="2147483660"/>
            <pc:sldLayoutMk cId="3025581825" sldId="214748366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7C3A73-F309-90A8-B576-17E142911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4B44E7-2B88-61F1-4589-062B59873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FE7247-1504-5869-AA04-0A64B110A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B9C5-50A1-41F2-9A2A-D83853CEE85B}" type="datetimeFigureOut">
              <a:rPr lang="es-VE" smtClean="0"/>
              <a:t>11/1/2024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DDE9E3-C035-01DD-CA65-50ED7383E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923917-A53E-A870-9010-BF7DDFAD1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4124-5274-4F22-AA9E-F6585529F68F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24156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0339265-44F0-7A93-D0C5-80AB65280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1B7BC2-9AB0-648C-CC45-2505EBED4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818CEB-8DB9-B682-6300-CFA579BFED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EB9C5-50A1-41F2-9A2A-D83853CEE85B}" type="datetimeFigureOut">
              <a:rPr lang="es-VE" smtClean="0"/>
              <a:t>11/1/2024</a:t>
            </a:fld>
            <a:endParaRPr lang="es-V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C96E26-93B2-8A0A-13F2-4BB8E1653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970EE7-C2D5-212C-A14C-B81EE5AD34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74124-5274-4F22-AA9E-F6585529F68F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7522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23522D2-CD61-F520-4961-6ECD10B56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7436"/>
            <a:ext cx="10515600" cy="1325563"/>
          </a:xfrm>
        </p:spPr>
        <p:txBody>
          <a:bodyPr/>
          <a:lstStyle/>
          <a:p>
            <a:pPr algn="r"/>
            <a:r>
              <a:rPr lang="es-MX" b="1" dirty="0"/>
              <a:t>Cadena de Valor de Michael Porter</a:t>
            </a:r>
            <a:endParaRPr lang="es-VE" b="1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A67FCB5-01C7-D4F3-937F-1E4B608C52C6}"/>
              </a:ext>
            </a:extLst>
          </p:cNvPr>
          <p:cNvGrpSpPr/>
          <p:nvPr/>
        </p:nvGrpSpPr>
        <p:grpSpPr>
          <a:xfrm>
            <a:off x="1004047" y="1138590"/>
            <a:ext cx="10847292" cy="5764235"/>
            <a:chOff x="640890" y="687514"/>
            <a:chExt cx="11192520" cy="5991121"/>
          </a:xfrm>
        </p:grpSpPr>
        <p:sp>
          <p:nvSpPr>
            <p:cNvPr id="28" name="Triángulo isósceles 15">
              <a:extLst>
                <a:ext uri="{FF2B5EF4-FFF2-40B4-BE49-F238E27FC236}">
                  <a16:creationId xmlns:a16="http://schemas.microsoft.com/office/drawing/2014/main" id="{FA0D0108-5ACA-06BD-178F-A13906B1DF34}"/>
                </a:ext>
              </a:extLst>
            </p:cNvPr>
            <p:cNvSpPr/>
            <p:nvPr/>
          </p:nvSpPr>
          <p:spPr>
            <a:xfrm rot="5400000">
              <a:off x="7866646" y="1967047"/>
              <a:ext cx="5246297" cy="2687231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VE" dirty="0"/>
                <a:t>MARGEN: </a:t>
              </a:r>
            </a:p>
            <a:p>
              <a:pPr algn="ctr"/>
              <a:r>
                <a:rPr lang="es-VE" sz="1400" dirty="0"/>
                <a:t>es el objetivo que busca el negocio, incrementar la rentabilidad. </a:t>
              </a:r>
              <a:endParaRPr lang="es-VE" dirty="0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0420CECC-9BF6-516B-805B-9D159BF50C03}"/>
                </a:ext>
              </a:extLst>
            </p:cNvPr>
            <p:cNvGrpSpPr/>
            <p:nvPr/>
          </p:nvGrpSpPr>
          <p:grpSpPr>
            <a:xfrm>
              <a:off x="640890" y="687514"/>
              <a:ext cx="8331794" cy="5991121"/>
              <a:chOff x="1920273" y="1539161"/>
              <a:chExt cx="5979915" cy="4032664"/>
            </a:xfrm>
          </p:grpSpPr>
          <p:sp>
            <p:nvSpPr>
              <p:cNvPr id="30" name="Rectángulo 3">
                <a:extLst>
                  <a:ext uri="{FF2B5EF4-FFF2-40B4-BE49-F238E27FC236}">
                    <a16:creationId xmlns:a16="http://schemas.microsoft.com/office/drawing/2014/main" id="{416D8916-B35E-213D-653B-687572CD9995}"/>
                  </a:ext>
                </a:extLst>
              </p:cNvPr>
              <p:cNvSpPr/>
              <p:nvPr/>
            </p:nvSpPr>
            <p:spPr>
              <a:xfrm>
                <a:off x="2534312" y="2171380"/>
                <a:ext cx="5360306" cy="5373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DESARROLLO TECNOL</a:t>
                </a:r>
                <a:r>
                  <a:rPr lang="es-VE" dirty="0">
                    <a:solidFill>
                      <a:schemeClr val="tx1"/>
                    </a:solidFill>
                  </a:rPr>
                  <a:t>ÓGICO: </a:t>
                </a:r>
                <a:r>
                  <a:rPr lang="es-VE" sz="1400" dirty="0">
                    <a:solidFill>
                      <a:schemeClr val="tx1"/>
                    </a:solidFill>
                  </a:rPr>
                  <a:t>incluye todas las actividades relacionadas con la infraestructura tecnológica, softwares, entre otros que apoyan la gestión del negocio; así como la investigación y desarrollo de nuevos productos.  </a:t>
                </a:r>
                <a:endParaRPr lang="es-V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ectángulo 4">
                <a:extLst>
                  <a:ext uri="{FF2B5EF4-FFF2-40B4-BE49-F238E27FC236}">
                    <a16:creationId xmlns:a16="http://schemas.microsoft.com/office/drawing/2014/main" id="{FBF6F75F-2F92-4936-A4AE-E0BA0947D88F}"/>
                  </a:ext>
                </a:extLst>
              </p:cNvPr>
              <p:cNvSpPr/>
              <p:nvPr/>
            </p:nvSpPr>
            <p:spPr>
              <a:xfrm>
                <a:off x="2534312" y="2850374"/>
                <a:ext cx="5360306" cy="5373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dirty="0">
                    <a:solidFill>
                      <a:schemeClr val="tx1"/>
                    </a:solidFill>
                  </a:rPr>
                  <a:t>GESTIÓN DE RRHH: </a:t>
                </a:r>
                <a:r>
                  <a:rPr lang="es-VE" sz="1400" dirty="0">
                    <a:solidFill>
                      <a:schemeClr val="tx1"/>
                    </a:solidFill>
                  </a:rPr>
                  <a:t>incluye todas las actividades relacionadas con la gestión del capital humano de la compañía. </a:t>
                </a:r>
                <a:endParaRPr lang="es-V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Rectángulo 5">
                <a:extLst>
                  <a:ext uri="{FF2B5EF4-FFF2-40B4-BE49-F238E27FC236}">
                    <a16:creationId xmlns:a16="http://schemas.microsoft.com/office/drawing/2014/main" id="{C944AE2C-A30C-0542-2F16-9BE3B9338CD3}"/>
                  </a:ext>
                </a:extLst>
              </p:cNvPr>
              <p:cNvSpPr/>
              <p:nvPr/>
            </p:nvSpPr>
            <p:spPr>
              <a:xfrm>
                <a:off x="2534312" y="3522343"/>
                <a:ext cx="5360306" cy="5373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dirty="0">
                    <a:solidFill>
                      <a:schemeClr val="tx1"/>
                    </a:solidFill>
                  </a:rPr>
                  <a:t>INFRAESTRUCTURA: </a:t>
                </a:r>
                <a:r>
                  <a:rPr lang="es-VE" sz="1400" dirty="0">
                    <a:solidFill>
                      <a:schemeClr val="tx1"/>
                    </a:solidFill>
                  </a:rPr>
                  <a:t>incluye los elementos de administración general de la empresa y que permiten su funcionamiento.  </a:t>
                </a:r>
                <a:endParaRPr lang="es-V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Rectángulo 6">
                <a:extLst>
                  <a:ext uri="{FF2B5EF4-FFF2-40B4-BE49-F238E27FC236}">
                    <a16:creationId xmlns:a16="http://schemas.microsoft.com/office/drawing/2014/main" id="{C9554C2C-89AF-4547-B6AA-41500BECF398}"/>
                  </a:ext>
                </a:extLst>
              </p:cNvPr>
              <p:cNvSpPr/>
              <p:nvPr/>
            </p:nvSpPr>
            <p:spPr>
              <a:xfrm>
                <a:off x="2539882" y="1539164"/>
                <a:ext cx="5360306" cy="5373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APROVISIONAMIENTO: </a:t>
                </a:r>
                <a:r>
                  <a:rPr lang="es-MX" sz="1400" dirty="0">
                    <a:solidFill>
                      <a:schemeClr val="tx1"/>
                    </a:solidFill>
                  </a:rPr>
                  <a:t>incluye la compra y el aprovisionamiento de la empresa, la gestión de infraestructura y activos.  </a:t>
                </a:r>
                <a:endParaRPr lang="es-MX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Rectángulo 7">
                <a:extLst>
                  <a:ext uri="{FF2B5EF4-FFF2-40B4-BE49-F238E27FC236}">
                    <a16:creationId xmlns:a16="http://schemas.microsoft.com/office/drawing/2014/main" id="{B60780A5-ACD1-C2E5-CF9A-549AFA082C97}"/>
                  </a:ext>
                </a:extLst>
              </p:cNvPr>
              <p:cNvSpPr/>
              <p:nvPr/>
            </p:nvSpPr>
            <p:spPr>
              <a:xfrm>
                <a:off x="2534312" y="4183786"/>
                <a:ext cx="890332" cy="88669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1050" b="1" dirty="0"/>
                  <a:t>LOGÍSTICA DE ENTRADA: </a:t>
                </a:r>
              </a:p>
              <a:p>
                <a:pPr algn="ctr"/>
                <a:r>
                  <a:rPr lang="es-VE" sz="900" dirty="0"/>
                  <a:t>incluye todas las acciones relacionadas con la gestión de inventario de la empresa.</a:t>
                </a:r>
                <a:endParaRPr lang="es-VE" sz="1000" dirty="0"/>
              </a:p>
            </p:txBody>
          </p:sp>
          <p:sp>
            <p:nvSpPr>
              <p:cNvPr id="35" name="Rectángulo 11">
                <a:extLst>
                  <a:ext uri="{FF2B5EF4-FFF2-40B4-BE49-F238E27FC236}">
                    <a16:creationId xmlns:a16="http://schemas.microsoft.com/office/drawing/2014/main" id="{76A2041B-E90E-83BC-F6D9-6D7B59D2F9D4}"/>
                  </a:ext>
                </a:extLst>
              </p:cNvPr>
              <p:cNvSpPr/>
              <p:nvPr/>
            </p:nvSpPr>
            <p:spPr>
              <a:xfrm>
                <a:off x="3657378" y="4183786"/>
                <a:ext cx="890332" cy="88669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1050" b="1" dirty="0"/>
                  <a:t>OPERACIONES:  </a:t>
                </a:r>
                <a:r>
                  <a:rPr lang="es-VE" sz="900" dirty="0"/>
                  <a:t>comprende los procesos de transformación de los factores productivos en el producto final.</a:t>
                </a:r>
              </a:p>
            </p:txBody>
          </p:sp>
          <p:sp>
            <p:nvSpPr>
              <p:cNvPr id="36" name="Rectángulo 12">
                <a:extLst>
                  <a:ext uri="{FF2B5EF4-FFF2-40B4-BE49-F238E27FC236}">
                    <a16:creationId xmlns:a16="http://schemas.microsoft.com/office/drawing/2014/main" id="{9E064401-E8B3-ADB7-A34B-E7C615E0C8AA}"/>
                  </a:ext>
                </a:extLst>
              </p:cNvPr>
              <p:cNvSpPr/>
              <p:nvPr/>
            </p:nvSpPr>
            <p:spPr>
              <a:xfrm>
                <a:off x="4763729" y="4183786"/>
                <a:ext cx="890332" cy="88669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1050" b="1" dirty="0"/>
                  <a:t>LOGÍSTICA DE SALIDA: </a:t>
                </a:r>
              </a:p>
              <a:p>
                <a:pPr algn="ctr"/>
                <a:r>
                  <a:rPr lang="es-VE" sz="900" dirty="0"/>
                  <a:t>Incluye todo el proceso de almacenamiento y producción.</a:t>
                </a:r>
              </a:p>
            </p:txBody>
          </p:sp>
          <p:sp>
            <p:nvSpPr>
              <p:cNvPr id="37" name="Rectángulo 13">
                <a:extLst>
                  <a:ext uri="{FF2B5EF4-FFF2-40B4-BE49-F238E27FC236}">
                    <a16:creationId xmlns:a16="http://schemas.microsoft.com/office/drawing/2014/main" id="{942CC6EF-E51D-0FB5-D8EB-C6245C1B2E43}"/>
                  </a:ext>
                </a:extLst>
              </p:cNvPr>
              <p:cNvSpPr/>
              <p:nvPr/>
            </p:nvSpPr>
            <p:spPr>
              <a:xfrm>
                <a:off x="5886795" y="4183786"/>
                <a:ext cx="890332" cy="88669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1050" b="1" dirty="0"/>
                  <a:t>MARKETING Y VENTAS: </a:t>
                </a:r>
              </a:p>
              <a:p>
                <a:pPr algn="ctr"/>
                <a:r>
                  <a:rPr lang="es-VE" sz="900" dirty="0"/>
                  <a:t>incluye las actividades relacionadas para conseguir clientes.</a:t>
                </a:r>
              </a:p>
            </p:txBody>
          </p:sp>
          <p:sp>
            <p:nvSpPr>
              <p:cNvPr id="44" name="Rectángulo 14">
                <a:extLst>
                  <a:ext uri="{FF2B5EF4-FFF2-40B4-BE49-F238E27FC236}">
                    <a16:creationId xmlns:a16="http://schemas.microsoft.com/office/drawing/2014/main" id="{C1C8B1BA-7403-BE2B-6FA9-C330B332FEEA}"/>
                  </a:ext>
                </a:extLst>
              </p:cNvPr>
              <p:cNvSpPr/>
              <p:nvPr/>
            </p:nvSpPr>
            <p:spPr>
              <a:xfrm>
                <a:off x="7004286" y="4183786"/>
                <a:ext cx="890332" cy="88669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1000" b="1" dirty="0"/>
                  <a:t>SERVICIOS: </a:t>
                </a:r>
              </a:p>
              <a:p>
                <a:pPr algn="ctr"/>
                <a:r>
                  <a:rPr lang="es-VE" sz="800" dirty="0"/>
                  <a:t>son aquellas actividades destinadas a ofrecer un servicio postventa, de mantenimiento o contacto al cliente</a:t>
                </a:r>
              </a:p>
            </p:txBody>
          </p:sp>
          <p:sp>
            <p:nvSpPr>
              <p:cNvPr id="46" name="Rectángulo 17">
                <a:extLst>
                  <a:ext uri="{FF2B5EF4-FFF2-40B4-BE49-F238E27FC236}">
                    <a16:creationId xmlns:a16="http://schemas.microsoft.com/office/drawing/2014/main" id="{BE9569BD-E978-7753-BD78-CC5B9ED719A4}"/>
                  </a:ext>
                </a:extLst>
              </p:cNvPr>
              <p:cNvSpPr/>
              <p:nvPr/>
            </p:nvSpPr>
            <p:spPr>
              <a:xfrm rot="5400000">
                <a:off x="1106303" y="2756182"/>
                <a:ext cx="2520505" cy="86468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 dirty="0"/>
              </a:p>
            </p:txBody>
          </p:sp>
          <p:sp>
            <p:nvSpPr>
              <p:cNvPr id="48" name="Rectángulo 18">
                <a:extLst>
                  <a:ext uri="{FF2B5EF4-FFF2-40B4-BE49-F238E27FC236}">
                    <a16:creationId xmlns:a16="http://schemas.microsoft.com/office/drawing/2014/main" id="{F8225F40-76EC-9C4D-4893-D1369D473A64}"/>
                  </a:ext>
                </a:extLst>
              </p:cNvPr>
              <p:cNvSpPr/>
              <p:nvPr/>
            </p:nvSpPr>
            <p:spPr>
              <a:xfrm>
                <a:off x="2534312" y="5238555"/>
                <a:ext cx="5360306" cy="8467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 dirty="0"/>
              </a:p>
            </p:txBody>
          </p:sp>
          <p:sp>
            <p:nvSpPr>
              <p:cNvPr id="50" name="CuadroTexto 19">
                <a:extLst>
                  <a:ext uri="{FF2B5EF4-FFF2-40B4-BE49-F238E27FC236}">
                    <a16:creationId xmlns:a16="http://schemas.microsoft.com/office/drawing/2014/main" id="{5F3A8306-1905-A5E9-83EB-ACD2B218FE02}"/>
                  </a:ext>
                </a:extLst>
              </p:cNvPr>
              <p:cNvSpPr txBox="1"/>
              <p:nvPr/>
            </p:nvSpPr>
            <p:spPr>
              <a:xfrm rot="16200000">
                <a:off x="792559" y="2666875"/>
                <a:ext cx="2520506" cy="265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dirty="0"/>
                  <a:t>ACTIVIDADES DE SOPORTE</a:t>
                </a:r>
              </a:p>
            </p:txBody>
          </p:sp>
          <p:sp>
            <p:nvSpPr>
              <p:cNvPr id="52" name="CuadroTexto 20">
                <a:extLst>
                  <a:ext uri="{FF2B5EF4-FFF2-40B4-BE49-F238E27FC236}">
                    <a16:creationId xmlns:a16="http://schemas.microsoft.com/office/drawing/2014/main" id="{C99190B2-BB3D-1F92-8564-759C2758A18A}"/>
                  </a:ext>
                </a:extLst>
              </p:cNvPr>
              <p:cNvSpPr txBox="1"/>
              <p:nvPr/>
            </p:nvSpPr>
            <p:spPr>
              <a:xfrm>
                <a:off x="4249052" y="5323225"/>
                <a:ext cx="1941511" cy="2486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s-VE" dirty="0"/>
                  <a:t>ACTIVIDADES PRIMARIAS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35896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23522D2-CD61-F520-4961-6ECD10B56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7436"/>
            <a:ext cx="10515600" cy="1325563"/>
          </a:xfrm>
        </p:spPr>
        <p:txBody>
          <a:bodyPr/>
          <a:lstStyle/>
          <a:p>
            <a:pPr algn="r"/>
            <a:r>
              <a:rPr lang="es-MX" b="1" dirty="0"/>
              <a:t>Cadena de Valor de Michael Porter</a:t>
            </a:r>
            <a:endParaRPr lang="es-VE" b="1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A67FCB5-01C7-D4F3-937F-1E4B608C52C6}"/>
              </a:ext>
            </a:extLst>
          </p:cNvPr>
          <p:cNvGrpSpPr/>
          <p:nvPr/>
        </p:nvGrpSpPr>
        <p:grpSpPr>
          <a:xfrm>
            <a:off x="1004047" y="1138590"/>
            <a:ext cx="10847292" cy="5764235"/>
            <a:chOff x="640890" y="687514"/>
            <a:chExt cx="11192520" cy="5991121"/>
          </a:xfrm>
        </p:grpSpPr>
        <p:sp>
          <p:nvSpPr>
            <p:cNvPr id="28" name="Triángulo isósceles 15">
              <a:extLst>
                <a:ext uri="{FF2B5EF4-FFF2-40B4-BE49-F238E27FC236}">
                  <a16:creationId xmlns:a16="http://schemas.microsoft.com/office/drawing/2014/main" id="{FA0D0108-5ACA-06BD-178F-A13906B1DF34}"/>
                </a:ext>
              </a:extLst>
            </p:cNvPr>
            <p:cNvSpPr/>
            <p:nvPr/>
          </p:nvSpPr>
          <p:spPr>
            <a:xfrm rot="5400000">
              <a:off x="7866646" y="1967047"/>
              <a:ext cx="5246297" cy="2687231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VE" dirty="0"/>
                <a:t>MARGEN: </a:t>
              </a:r>
            </a:p>
            <a:p>
              <a:pPr algn="ctr"/>
              <a:endParaRPr lang="es-VE" dirty="0"/>
            </a:p>
            <a:p>
              <a:pPr algn="ctr"/>
              <a:endParaRPr lang="es-VE" dirty="0"/>
            </a:p>
            <a:p>
              <a:pPr algn="ctr"/>
              <a:endParaRPr lang="es-VE" dirty="0"/>
            </a:p>
            <a:p>
              <a:pPr algn="ctr"/>
              <a:endParaRPr lang="es-VE" dirty="0"/>
            </a:p>
            <a:p>
              <a:pPr algn="ctr"/>
              <a:endParaRPr lang="es-VE" dirty="0"/>
            </a:p>
            <a:p>
              <a:pPr algn="ctr"/>
              <a:endParaRPr lang="es-VE" dirty="0"/>
            </a:p>
            <a:p>
              <a:pPr algn="ctr"/>
              <a:endParaRPr lang="es-VE" dirty="0"/>
            </a:p>
            <a:p>
              <a:pPr algn="ctr"/>
              <a:endParaRPr lang="es-VE" dirty="0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0420CECC-9BF6-516B-805B-9D159BF50C03}"/>
                </a:ext>
              </a:extLst>
            </p:cNvPr>
            <p:cNvGrpSpPr/>
            <p:nvPr/>
          </p:nvGrpSpPr>
          <p:grpSpPr>
            <a:xfrm>
              <a:off x="640890" y="687514"/>
              <a:ext cx="8331794" cy="5991121"/>
              <a:chOff x="1920273" y="1539161"/>
              <a:chExt cx="5979915" cy="4032664"/>
            </a:xfrm>
          </p:grpSpPr>
          <p:sp>
            <p:nvSpPr>
              <p:cNvPr id="30" name="Rectángulo 3">
                <a:extLst>
                  <a:ext uri="{FF2B5EF4-FFF2-40B4-BE49-F238E27FC236}">
                    <a16:creationId xmlns:a16="http://schemas.microsoft.com/office/drawing/2014/main" id="{416D8916-B35E-213D-653B-687572CD9995}"/>
                  </a:ext>
                </a:extLst>
              </p:cNvPr>
              <p:cNvSpPr/>
              <p:nvPr/>
            </p:nvSpPr>
            <p:spPr>
              <a:xfrm>
                <a:off x="2534312" y="2171380"/>
                <a:ext cx="5360306" cy="5373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DESARROLLO TECNOL</a:t>
                </a:r>
                <a:r>
                  <a:rPr lang="es-VE" dirty="0">
                    <a:solidFill>
                      <a:schemeClr val="tx1"/>
                    </a:solidFill>
                  </a:rPr>
                  <a:t>ÓGICO:</a:t>
                </a:r>
              </a:p>
            </p:txBody>
          </p:sp>
          <p:sp>
            <p:nvSpPr>
              <p:cNvPr id="31" name="Rectángulo 4">
                <a:extLst>
                  <a:ext uri="{FF2B5EF4-FFF2-40B4-BE49-F238E27FC236}">
                    <a16:creationId xmlns:a16="http://schemas.microsoft.com/office/drawing/2014/main" id="{FBF6F75F-2F92-4936-A4AE-E0BA0947D88F}"/>
                  </a:ext>
                </a:extLst>
              </p:cNvPr>
              <p:cNvSpPr/>
              <p:nvPr/>
            </p:nvSpPr>
            <p:spPr>
              <a:xfrm>
                <a:off x="2534312" y="2850374"/>
                <a:ext cx="5360306" cy="5373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s-VE" dirty="0">
                    <a:solidFill>
                      <a:schemeClr val="tx1"/>
                    </a:solidFill>
                  </a:rPr>
                  <a:t>GESTIÓN DE RRHH:</a:t>
                </a:r>
                <a:r>
                  <a:rPr lang="es-VE" sz="1400" dirty="0">
                    <a:solidFill>
                      <a:schemeClr val="tx1"/>
                    </a:solidFill>
                  </a:rPr>
                  <a:t>. </a:t>
                </a:r>
                <a:endParaRPr lang="es-V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Rectángulo 5">
                <a:extLst>
                  <a:ext uri="{FF2B5EF4-FFF2-40B4-BE49-F238E27FC236}">
                    <a16:creationId xmlns:a16="http://schemas.microsoft.com/office/drawing/2014/main" id="{C944AE2C-A30C-0542-2F16-9BE3B9338CD3}"/>
                  </a:ext>
                </a:extLst>
              </p:cNvPr>
              <p:cNvSpPr/>
              <p:nvPr/>
            </p:nvSpPr>
            <p:spPr>
              <a:xfrm>
                <a:off x="2534312" y="3522343"/>
                <a:ext cx="5360306" cy="5373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s-VE" dirty="0">
                    <a:solidFill>
                      <a:schemeClr val="tx1"/>
                    </a:solidFill>
                  </a:rPr>
                  <a:t>INFRAESTRUCTURA: </a:t>
                </a:r>
                <a:endParaRPr lang="es-VE" sz="1400" dirty="0">
                  <a:solidFill>
                    <a:schemeClr val="tx1"/>
                  </a:solidFill>
                </a:endParaRPr>
              </a:p>
              <a:p>
                <a:endParaRPr lang="es-V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Rectángulo 6">
                <a:extLst>
                  <a:ext uri="{FF2B5EF4-FFF2-40B4-BE49-F238E27FC236}">
                    <a16:creationId xmlns:a16="http://schemas.microsoft.com/office/drawing/2014/main" id="{C9554C2C-89AF-4547-B6AA-41500BECF398}"/>
                  </a:ext>
                </a:extLst>
              </p:cNvPr>
              <p:cNvSpPr/>
              <p:nvPr/>
            </p:nvSpPr>
            <p:spPr>
              <a:xfrm>
                <a:off x="2539882" y="1539164"/>
                <a:ext cx="5360306" cy="5373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APROVISIONAMIENTO:</a:t>
                </a:r>
                <a:endParaRPr lang="es-MX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Rectángulo 7">
                <a:extLst>
                  <a:ext uri="{FF2B5EF4-FFF2-40B4-BE49-F238E27FC236}">
                    <a16:creationId xmlns:a16="http://schemas.microsoft.com/office/drawing/2014/main" id="{B60780A5-ACD1-C2E5-CF9A-549AFA082C97}"/>
                  </a:ext>
                </a:extLst>
              </p:cNvPr>
              <p:cNvSpPr/>
              <p:nvPr/>
            </p:nvSpPr>
            <p:spPr>
              <a:xfrm>
                <a:off x="2534312" y="4183786"/>
                <a:ext cx="890332" cy="88669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1050" b="1" dirty="0"/>
                  <a:t>LOGÍSTICA DE ENTRADA: </a:t>
                </a:r>
              </a:p>
              <a:p>
                <a:pPr algn="ctr"/>
                <a:endParaRPr lang="es-VE" sz="1050" b="1" dirty="0"/>
              </a:p>
              <a:p>
                <a:pPr algn="ctr"/>
                <a:endParaRPr lang="es-VE" sz="1050" b="1" dirty="0"/>
              </a:p>
              <a:p>
                <a:pPr algn="ctr"/>
                <a:endParaRPr lang="es-VE" sz="1050" b="1" dirty="0"/>
              </a:p>
              <a:p>
                <a:pPr algn="ctr"/>
                <a:endParaRPr lang="es-VE" sz="1050" b="1" dirty="0"/>
              </a:p>
              <a:p>
                <a:pPr algn="ctr"/>
                <a:endParaRPr lang="es-VE" sz="1050" b="1" dirty="0"/>
              </a:p>
              <a:p>
                <a:pPr algn="ctr"/>
                <a:endParaRPr lang="es-VE" sz="1050" b="1" dirty="0"/>
              </a:p>
            </p:txBody>
          </p:sp>
          <p:sp>
            <p:nvSpPr>
              <p:cNvPr id="35" name="Rectángulo 11">
                <a:extLst>
                  <a:ext uri="{FF2B5EF4-FFF2-40B4-BE49-F238E27FC236}">
                    <a16:creationId xmlns:a16="http://schemas.microsoft.com/office/drawing/2014/main" id="{76A2041B-E90E-83BC-F6D9-6D7B59D2F9D4}"/>
                  </a:ext>
                </a:extLst>
              </p:cNvPr>
              <p:cNvSpPr/>
              <p:nvPr/>
            </p:nvSpPr>
            <p:spPr>
              <a:xfrm>
                <a:off x="3657378" y="4183786"/>
                <a:ext cx="890332" cy="88669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1050" b="1" dirty="0"/>
                  <a:t>OPERACIONES:</a:t>
                </a:r>
              </a:p>
              <a:p>
                <a:pPr algn="ctr"/>
                <a:endParaRPr lang="es-VE" sz="900" dirty="0"/>
              </a:p>
              <a:p>
                <a:pPr algn="ctr"/>
                <a:endParaRPr lang="es-VE" sz="900" dirty="0"/>
              </a:p>
              <a:p>
                <a:pPr algn="ctr"/>
                <a:endParaRPr lang="es-VE" sz="900" dirty="0"/>
              </a:p>
              <a:p>
                <a:pPr algn="ctr"/>
                <a:endParaRPr lang="es-VE" sz="900" dirty="0"/>
              </a:p>
              <a:p>
                <a:pPr algn="ctr"/>
                <a:endParaRPr lang="es-VE" sz="900" dirty="0"/>
              </a:p>
              <a:p>
                <a:pPr algn="ctr"/>
                <a:endParaRPr lang="es-VE" sz="900" dirty="0"/>
              </a:p>
              <a:p>
                <a:pPr algn="ctr"/>
                <a:endParaRPr lang="es-VE" sz="900" dirty="0"/>
              </a:p>
              <a:p>
                <a:pPr algn="ctr"/>
                <a:endParaRPr lang="es-VE" sz="900" dirty="0"/>
              </a:p>
            </p:txBody>
          </p:sp>
          <p:sp>
            <p:nvSpPr>
              <p:cNvPr id="36" name="Rectángulo 12">
                <a:extLst>
                  <a:ext uri="{FF2B5EF4-FFF2-40B4-BE49-F238E27FC236}">
                    <a16:creationId xmlns:a16="http://schemas.microsoft.com/office/drawing/2014/main" id="{9E064401-E8B3-ADB7-A34B-E7C615E0C8AA}"/>
                  </a:ext>
                </a:extLst>
              </p:cNvPr>
              <p:cNvSpPr/>
              <p:nvPr/>
            </p:nvSpPr>
            <p:spPr>
              <a:xfrm>
                <a:off x="4763729" y="4183786"/>
                <a:ext cx="890332" cy="88669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1050" b="1" dirty="0"/>
                  <a:t>LOGÍSTICA DE SALIDA: </a:t>
                </a:r>
              </a:p>
              <a:p>
                <a:pPr algn="ctr"/>
                <a:endParaRPr lang="es-VE" sz="1050" b="1" dirty="0"/>
              </a:p>
              <a:p>
                <a:pPr algn="ctr"/>
                <a:endParaRPr lang="es-VE" sz="1050" b="1" dirty="0"/>
              </a:p>
              <a:p>
                <a:pPr algn="ctr"/>
                <a:endParaRPr lang="es-VE" sz="1050" b="1" dirty="0"/>
              </a:p>
              <a:p>
                <a:pPr algn="ctr"/>
                <a:endParaRPr lang="es-VE" sz="1050" b="1" dirty="0"/>
              </a:p>
              <a:p>
                <a:pPr algn="ctr"/>
                <a:endParaRPr lang="es-VE" sz="1050" b="1" dirty="0"/>
              </a:p>
              <a:p>
                <a:pPr algn="ctr"/>
                <a:endParaRPr lang="es-VE" sz="1050" b="1" dirty="0"/>
              </a:p>
            </p:txBody>
          </p:sp>
          <p:sp>
            <p:nvSpPr>
              <p:cNvPr id="37" name="Rectángulo 13">
                <a:extLst>
                  <a:ext uri="{FF2B5EF4-FFF2-40B4-BE49-F238E27FC236}">
                    <a16:creationId xmlns:a16="http://schemas.microsoft.com/office/drawing/2014/main" id="{942CC6EF-E51D-0FB5-D8EB-C6245C1B2E43}"/>
                  </a:ext>
                </a:extLst>
              </p:cNvPr>
              <p:cNvSpPr/>
              <p:nvPr/>
            </p:nvSpPr>
            <p:spPr>
              <a:xfrm>
                <a:off x="5886795" y="4183786"/>
                <a:ext cx="890332" cy="88669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1050" b="1" dirty="0"/>
                  <a:t>MARKETING Y VENTAS: </a:t>
                </a:r>
              </a:p>
              <a:p>
                <a:pPr algn="ctr"/>
                <a:endParaRPr lang="es-VE" sz="1050" b="1" dirty="0"/>
              </a:p>
              <a:p>
                <a:pPr algn="ctr"/>
                <a:endParaRPr lang="es-VE" sz="1050" b="1" dirty="0"/>
              </a:p>
              <a:p>
                <a:pPr algn="ctr"/>
                <a:endParaRPr lang="es-VE" sz="1050" b="1" dirty="0"/>
              </a:p>
              <a:p>
                <a:pPr algn="ctr"/>
                <a:endParaRPr lang="es-VE" sz="1050" b="1" dirty="0"/>
              </a:p>
              <a:p>
                <a:pPr algn="ctr"/>
                <a:endParaRPr lang="es-VE" sz="1050" b="1" dirty="0"/>
              </a:p>
              <a:p>
                <a:pPr algn="ctr"/>
                <a:endParaRPr lang="es-VE" sz="1050" b="1" dirty="0"/>
              </a:p>
            </p:txBody>
          </p:sp>
          <p:sp>
            <p:nvSpPr>
              <p:cNvPr id="44" name="Rectángulo 14">
                <a:extLst>
                  <a:ext uri="{FF2B5EF4-FFF2-40B4-BE49-F238E27FC236}">
                    <a16:creationId xmlns:a16="http://schemas.microsoft.com/office/drawing/2014/main" id="{C1C8B1BA-7403-BE2B-6FA9-C330B332FEEA}"/>
                  </a:ext>
                </a:extLst>
              </p:cNvPr>
              <p:cNvSpPr/>
              <p:nvPr/>
            </p:nvSpPr>
            <p:spPr>
              <a:xfrm>
                <a:off x="7004286" y="4183786"/>
                <a:ext cx="890332" cy="88669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VE" sz="1000" b="1" dirty="0"/>
                  <a:t>SERVICIOS: </a:t>
                </a:r>
              </a:p>
              <a:p>
                <a:pPr algn="ctr"/>
                <a:endParaRPr lang="es-VE" sz="1000" b="1" dirty="0"/>
              </a:p>
              <a:p>
                <a:pPr algn="ctr"/>
                <a:endParaRPr lang="es-VE" sz="1000" b="1" dirty="0"/>
              </a:p>
              <a:p>
                <a:pPr algn="ctr"/>
                <a:endParaRPr lang="es-VE" sz="1000" b="1" dirty="0"/>
              </a:p>
              <a:p>
                <a:pPr algn="ctr"/>
                <a:endParaRPr lang="es-VE" sz="1000" b="1" dirty="0"/>
              </a:p>
              <a:p>
                <a:pPr algn="ctr"/>
                <a:endParaRPr lang="es-VE" sz="1000" b="1" dirty="0"/>
              </a:p>
              <a:p>
                <a:pPr algn="ctr"/>
                <a:endParaRPr lang="es-VE" sz="1000" b="1" dirty="0"/>
              </a:p>
              <a:p>
                <a:pPr algn="ctr"/>
                <a:endParaRPr lang="es-VE" sz="1000" b="1" dirty="0"/>
              </a:p>
            </p:txBody>
          </p:sp>
          <p:sp>
            <p:nvSpPr>
              <p:cNvPr id="46" name="Rectángulo 17">
                <a:extLst>
                  <a:ext uri="{FF2B5EF4-FFF2-40B4-BE49-F238E27FC236}">
                    <a16:creationId xmlns:a16="http://schemas.microsoft.com/office/drawing/2014/main" id="{BE9569BD-E978-7753-BD78-CC5B9ED719A4}"/>
                  </a:ext>
                </a:extLst>
              </p:cNvPr>
              <p:cNvSpPr/>
              <p:nvPr/>
            </p:nvSpPr>
            <p:spPr>
              <a:xfrm rot="5400000">
                <a:off x="1106303" y="2756182"/>
                <a:ext cx="2520505" cy="86468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 dirty="0"/>
              </a:p>
            </p:txBody>
          </p:sp>
          <p:sp>
            <p:nvSpPr>
              <p:cNvPr id="48" name="Rectángulo 18">
                <a:extLst>
                  <a:ext uri="{FF2B5EF4-FFF2-40B4-BE49-F238E27FC236}">
                    <a16:creationId xmlns:a16="http://schemas.microsoft.com/office/drawing/2014/main" id="{F8225F40-76EC-9C4D-4893-D1369D473A64}"/>
                  </a:ext>
                </a:extLst>
              </p:cNvPr>
              <p:cNvSpPr/>
              <p:nvPr/>
            </p:nvSpPr>
            <p:spPr>
              <a:xfrm>
                <a:off x="2534312" y="5238555"/>
                <a:ext cx="5360306" cy="84670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VE" dirty="0"/>
              </a:p>
            </p:txBody>
          </p:sp>
          <p:sp>
            <p:nvSpPr>
              <p:cNvPr id="50" name="CuadroTexto 19">
                <a:extLst>
                  <a:ext uri="{FF2B5EF4-FFF2-40B4-BE49-F238E27FC236}">
                    <a16:creationId xmlns:a16="http://schemas.microsoft.com/office/drawing/2014/main" id="{5F3A8306-1905-A5E9-83EB-ACD2B218FE02}"/>
                  </a:ext>
                </a:extLst>
              </p:cNvPr>
              <p:cNvSpPr txBox="1"/>
              <p:nvPr/>
            </p:nvSpPr>
            <p:spPr>
              <a:xfrm rot="16200000">
                <a:off x="792559" y="2666875"/>
                <a:ext cx="2520506" cy="265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VE" dirty="0"/>
                  <a:t>ACTIVIDADES DE SOPORTE</a:t>
                </a:r>
              </a:p>
            </p:txBody>
          </p:sp>
          <p:sp>
            <p:nvSpPr>
              <p:cNvPr id="52" name="CuadroTexto 20">
                <a:extLst>
                  <a:ext uri="{FF2B5EF4-FFF2-40B4-BE49-F238E27FC236}">
                    <a16:creationId xmlns:a16="http://schemas.microsoft.com/office/drawing/2014/main" id="{C99190B2-BB3D-1F92-8564-759C2758A18A}"/>
                  </a:ext>
                </a:extLst>
              </p:cNvPr>
              <p:cNvSpPr txBox="1"/>
              <p:nvPr/>
            </p:nvSpPr>
            <p:spPr>
              <a:xfrm>
                <a:off x="4249052" y="5323225"/>
                <a:ext cx="1941511" cy="2486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s-VE" dirty="0"/>
                  <a:t>ACTIVIDADES PRIMARIAS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90443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n xmlns="efc35481-2dc5-44b2-b951-830fa496c513" xsi:nil="true"/>
    <TaxCatchAll xmlns="0b207256-82bd-4d55-bacf-789623f4172e" xsi:nil="true"/>
    <lcf76f155ced4ddcb4097134ff3c332f xmlns="efc35481-2dc5-44b2-b951-830fa496c51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F8C92980074154C8934020CAD3F9BD1" ma:contentTypeVersion="15" ma:contentTypeDescription="Crear nuevo documento." ma:contentTypeScope="" ma:versionID="d108e2c13743072f37f0b5550f809812">
  <xsd:schema xmlns:xsd="http://www.w3.org/2001/XMLSchema" xmlns:xs="http://www.w3.org/2001/XMLSchema" xmlns:p="http://schemas.microsoft.com/office/2006/metadata/properties" xmlns:ns2="efc35481-2dc5-44b2-b951-830fa496c513" xmlns:ns3="0b207256-82bd-4d55-bacf-789623f4172e" targetNamespace="http://schemas.microsoft.com/office/2006/metadata/properties" ma:root="true" ma:fieldsID="7086c4965ffaea55dcd4592b0168ab35" ns2:_="" ns3:_="">
    <xsd:import namespace="efc35481-2dc5-44b2-b951-830fa496c513"/>
    <xsd:import namespace="0b207256-82bd-4d55-bacf-789623f417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Imag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c35481-2dc5-44b2-b951-830fa496c5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Etiquetas de imagen" ma:readOnly="false" ma:fieldId="{5cf76f15-5ced-4ddc-b409-7134ff3c332f}" ma:taxonomyMulti="true" ma:sspId="8221ca1a-5211-48e9-a010-24e20ef178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Imagen" ma:index="22" nillable="true" ma:displayName="Imagen" ma:format="Thumbnail" ma:internalName="Imagen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207256-82bd-4d55-bacf-789623f4172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c72b8506-24e4-4be5-98ee-4caac12681a8}" ma:internalName="TaxCatchAll" ma:showField="CatchAllData" ma:web="0b207256-82bd-4d55-bacf-789623f417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53C60F-B550-4F14-87F9-B7982D16A402}">
  <ds:schemaRefs>
    <ds:schemaRef ds:uri="http://schemas.microsoft.com/office/2006/documentManagement/types"/>
    <ds:schemaRef ds:uri="http://purl.org/dc/terms/"/>
    <ds:schemaRef ds:uri="efc35481-2dc5-44b2-b951-830fa496c513"/>
    <ds:schemaRef ds:uri="http://schemas.microsoft.com/office/2006/metadata/properties"/>
    <ds:schemaRef ds:uri="http://purl.org/dc/dcmitype/"/>
    <ds:schemaRef ds:uri="0b207256-82bd-4d55-bacf-789623f4172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2A24A39-3BAD-4F37-B5D6-B434A6AE9B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c35481-2dc5-44b2-b951-830fa496c513"/>
    <ds:schemaRef ds:uri="0b207256-82bd-4d55-bacf-789623f417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EC6EBAD-1BA0-4DDD-91D2-967F8A42D3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233</Words>
  <Application>Microsoft Office PowerPoint</Application>
  <PresentationFormat>Widescreen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Cadena de Valor de Michael Porter</vt:lpstr>
      <vt:lpstr>Cadena de Valor de Michael Porter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Victoria Perez</dc:creator>
  <cp:lastModifiedBy>Maithe Riera</cp:lastModifiedBy>
  <cp:revision>1</cp:revision>
  <dcterms:created xsi:type="dcterms:W3CDTF">2023-12-21T19:12:20Z</dcterms:created>
  <dcterms:modified xsi:type="dcterms:W3CDTF">2024-01-11T20:53:09Z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0x0101002F8C92980074154C8934020CAD3F9BD1</vt:lpwstr>
  </property>
  <property fmtid="{D5CDD505-2E9C-101B-9397-08002B2CF9AE}" pid="3" name="MediaServiceImageTags">
    <vt:lpwstr/>
  </property>
</Properties>
</file>