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693400" cy="7556500"/>
  <p:notesSz cx="6858000" cy="9144000"/>
  <p:embeddedFontLst>
    <p:embeddedFont>
      <p:font typeface="Roboto" panose="02000000000000000000" pitchFamily="2" charset="0"/>
      <p:regular r:id="rId3"/>
    </p:embeddedFont>
    <p:embeddedFont>
      <p:font typeface="Roboto Bold" panose="020B0604020202020204" charset="0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96" d="100"/>
          <a:sy n="96" d="100"/>
        </p:scale>
        <p:origin x="15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font" Target="fonts/font2.fntdata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/>
        </p:nvGraphicFramePr>
        <p:xfrm>
          <a:off x="677484" y="1943814"/>
          <a:ext cx="9180000" cy="3362510"/>
        </p:xfrm>
        <a:graphic>
          <a:graphicData uri="http://schemas.openxmlformats.org/drawingml/2006/table">
            <a:tbl>
              <a:tblPr/>
              <a:tblGrid>
                <a:gridCol w="183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2502"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r>
                        <a:rPr lang="en-US" sz="1299" b="1">
                          <a:solidFill>
                            <a:srgbClr val="FFFFFF"/>
                          </a:solidFill>
                          <a:latin typeface="Roboto Bold"/>
                          <a:ea typeface="Roboto Bold"/>
                          <a:cs typeface="Roboto Bold"/>
                          <a:sym typeface="Roboto Bold"/>
                        </a:rPr>
                        <a:t>TAREA</a:t>
                      </a: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211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r>
                        <a:rPr lang="en-US" sz="1299" b="1">
                          <a:solidFill>
                            <a:srgbClr val="FFFFFF"/>
                          </a:solidFill>
                          <a:latin typeface="Roboto Bold"/>
                          <a:ea typeface="Roboto Bold"/>
                          <a:cs typeface="Roboto Bold"/>
                          <a:sym typeface="Roboto Bold"/>
                        </a:rPr>
                        <a:t>ROL1 </a:t>
                      </a: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221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r>
                        <a:rPr lang="en-US" sz="1299" b="1">
                          <a:solidFill>
                            <a:srgbClr val="FFFFFF"/>
                          </a:solidFill>
                          <a:latin typeface="Roboto Bold"/>
                          <a:ea typeface="Roboto Bold"/>
                          <a:cs typeface="Roboto Bold"/>
                          <a:sym typeface="Roboto Bold"/>
                        </a:rPr>
                        <a:t>ROL 2</a:t>
                      </a: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221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r>
                        <a:rPr lang="en-US" sz="1299" b="1">
                          <a:solidFill>
                            <a:srgbClr val="FFFFFF"/>
                          </a:solidFill>
                          <a:latin typeface="Roboto Bold"/>
                          <a:ea typeface="Roboto Bold"/>
                          <a:cs typeface="Roboto Bold"/>
                          <a:sym typeface="Roboto Bold"/>
                        </a:rPr>
                        <a:t>ROL 2</a:t>
                      </a: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221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r>
                        <a:rPr lang="en-US" sz="1299" b="1">
                          <a:solidFill>
                            <a:srgbClr val="FFFFFF"/>
                          </a:solidFill>
                          <a:latin typeface="Roboto Bold"/>
                          <a:ea typeface="Roboto Bold"/>
                          <a:cs typeface="Roboto Bold"/>
                          <a:sym typeface="Roboto Bold"/>
                        </a:rPr>
                        <a:t>ROL 4</a:t>
                      </a: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22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502"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502"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2502"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502"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19"/>
                        </a:lnSpc>
                        <a:defRPr/>
                      </a:pPr>
                      <a:endParaRPr lang="en-US" sz="1100"/>
                    </a:p>
                  </a:txBody>
                  <a:tcPr marL="85725" marR="85725" marT="85725" marB="85725" anchor="ctr">
                    <a:lnL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-689404" y="6275447"/>
            <a:ext cx="11913777" cy="1377611"/>
            <a:chOff x="0" y="0"/>
            <a:chExt cx="4269629" cy="49370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269629" cy="493705"/>
            </a:xfrm>
            <a:custGeom>
              <a:avLst/>
              <a:gdLst/>
              <a:ahLst/>
              <a:cxnLst/>
              <a:rect l="l" t="t" r="r" b="b"/>
              <a:pathLst>
                <a:path w="4269629" h="493705">
                  <a:moveTo>
                    <a:pt x="0" y="0"/>
                  </a:moveTo>
                  <a:lnTo>
                    <a:pt x="4269629" y="0"/>
                  </a:lnTo>
                  <a:lnTo>
                    <a:pt x="4269629" y="493705"/>
                  </a:lnTo>
                  <a:lnTo>
                    <a:pt x="0" y="493705"/>
                  </a:lnTo>
                  <a:close/>
                </a:path>
              </a:pathLst>
            </a:custGeom>
            <a:solidFill>
              <a:srgbClr val="E2211C">
                <a:alpha val="88627"/>
              </a:srgbClr>
            </a:solidFill>
          </p:spPr>
          <p:txBody>
            <a:bodyPr/>
            <a:lstStyle/>
            <a:p>
              <a:endParaRPr lang="es-VE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4269629" cy="52228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820"/>
                </a:lnSpc>
              </a:pPr>
              <a:endParaRPr/>
            </a:p>
          </p:txBody>
        </p:sp>
      </p:grpSp>
      <p:sp>
        <p:nvSpPr>
          <p:cNvPr id="6" name="Freeform 6"/>
          <p:cNvSpPr/>
          <p:nvPr/>
        </p:nvSpPr>
        <p:spPr>
          <a:xfrm>
            <a:off x="8938895" y="5973375"/>
            <a:ext cx="1478625" cy="1478625"/>
          </a:xfrm>
          <a:custGeom>
            <a:avLst/>
            <a:gdLst/>
            <a:ahLst/>
            <a:cxnLst/>
            <a:rect l="l" t="t" r="r" b="b"/>
            <a:pathLst>
              <a:path w="1478625" h="1478625">
                <a:moveTo>
                  <a:pt x="0" y="0"/>
                </a:moveTo>
                <a:lnTo>
                  <a:pt x="1478625" y="0"/>
                </a:lnTo>
                <a:lnTo>
                  <a:pt x="1478625" y="1478625"/>
                </a:lnTo>
                <a:lnTo>
                  <a:pt x="0" y="147862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VE"/>
          </a:p>
        </p:txBody>
      </p:sp>
      <p:sp>
        <p:nvSpPr>
          <p:cNvPr id="7" name="TextBox 7"/>
          <p:cNvSpPr txBox="1"/>
          <p:nvPr/>
        </p:nvSpPr>
        <p:spPr>
          <a:xfrm>
            <a:off x="4270859" y="826303"/>
            <a:ext cx="5586625" cy="6227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051"/>
              </a:lnSpc>
              <a:spcBef>
                <a:spcPct val="0"/>
              </a:spcBef>
            </a:pPr>
            <a:r>
              <a:rPr lang="en-US" sz="3608" b="1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Matriz RACI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677484" y="1011304"/>
            <a:ext cx="5645951" cy="2908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45"/>
              </a:lnSpc>
              <a:spcBef>
                <a:spcPct val="0"/>
              </a:spcBef>
            </a:pPr>
            <a:r>
              <a:rPr lang="en-US" sz="1675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Proceso / Proyecto: ____________________________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F8C92980074154C8934020CAD3F9BD1" ma:contentTypeVersion="16" ma:contentTypeDescription="Crear nuevo documento." ma:contentTypeScope="" ma:versionID="a6f7e3b1e4920a75010988b718dc9e0e">
  <xsd:schema xmlns:xsd="http://www.w3.org/2001/XMLSchema" xmlns:xs="http://www.w3.org/2001/XMLSchema" xmlns:p="http://schemas.microsoft.com/office/2006/metadata/properties" xmlns:ns2="efc35481-2dc5-44b2-b951-830fa496c513" xmlns:ns3="0b207256-82bd-4d55-bacf-789623f4172e" targetNamespace="http://schemas.microsoft.com/office/2006/metadata/properties" ma:root="true" ma:fieldsID="97ecd928f0964f36dc85f88fbe83c74f" ns2:_="" ns3:_="">
    <xsd:import namespace="efc35481-2dc5-44b2-b951-830fa496c513"/>
    <xsd:import namespace="0b207256-82bd-4d55-bacf-789623f417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Imag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c35481-2dc5-44b2-b951-830fa496c5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Etiquetas de imagen" ma:readOnly="false" ma:fieldId="{5cf76f15-5ced-4ddc-b409-7134ff3c332f}" ma:taxonomyMulti="true" ma:sspId="8221ca1a-5211-48e9-a010-24e20ef178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Imagen" ma:index="22" nillable="true" ma:displayName="Imagen" ma:format="Thumbnail" ma:internalName="Imagen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207256-82bd-4d55-bacf-789623f4172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72b8506-24e4-4be5-98ee-4caac12681a8}" ma:internalName="TaxCatchAll" ma:showField="CatchAllData" ma:web="0b207256-82bd-4d55-bacf-789623f417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n xmlns="efc35481-2dc5-44b2-b951-830fa496c513" xsi:nil="true"/>
    <TaxCatchAll xmlns="0b207256-82bd-4d55-bacf-789623f4172e" xsi:nil="true"/>
    <lcf76f155ced4ddcb4097134ff3c332f xmlns="efc35481-2dc5-44b2-b951-830fa496c5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10FF03E-54C9-45DA-A7FC-F08A55EA14CB}"/>
</file>

<file path=customXml/itemProps2.xml><?xml version="1.0" encoding="utf-8"?>
<ds:datastoreItem xmlns:ds="http://schemas.openxmlformats.org/officeDocument/2006/customXml" ds:itemID="{1C160190-9D80-4CB4-B53B-0A4DF589B778}"/>
</file>

<file path=customXml/itemProps3.xml><?xml version="1.0" encoding="utf-8"?>
<ds:datastoreItem xmlns:ds="http://schemas.openxmlformats.org/officeDocument/2006/customXml" ds:itemID="{072D01F7-43DF-48F3-BD27-06D751276F2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Roboto</vt:lpstr>
      <vt:lpstr>Roboto Bold</vt:lpstr>
      <vt:lpstr>Arial</vt:lpstr>
      <vt:lpstr>Calibri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Beige Green Photocentric Prioritization Matrix A4 Document</dc:title>
  <dc:creator>Maygelis</dc:creator>
  <cp:lastModifiedBy>Maygelis Cabrera</cp:lastModifiedBy>
  <cp:revision>1</cp:revision>
  <dcterms:created xsi:type="dcterms:W3CDTF">2006-08-16T00:00:00Z</dcterms:created>
  <dcterms:modified xsi:type="dcterms:W3CDTF">2025-07-22T22:31:33Z</dcterms:modified>
  <dc:identifier>DAGt60Jcqj4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0x0101002F8C92980074154C8934020CAD3F9BD1</vt:lpwstr>
  </property>
</Properties>
</file>