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753600" cy="7315200"/>
  <p:notesSz cx="6858000" cy="9144000"/>
  <p:embeddedFontLst>
    <p:embeddedFont>
      <p:font typeface="Glacial Indifference" panose="020B0604020202020204" charset="0"/>
      <p:regular r:id="rId3"/>
    </p:embeddedFont>
    <p:embeddedFont>
      <p:font typeface="Glacial Indifference Bold" panose="020B0604020202020204" charset="0"/>
      <p:regular r:id="rId4"/>
    </p:embeddedFont>
    <p:embeddedFont>
      <p:font typeface="League Gothic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9" d="100"/>
          <a:sy n="99" d="100"/>
        </p:scale>
        <p:origin x="17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font" Target="fonts/font3.fntdata"/><Relationship Id="rId10" Type="http://schemas.openxmlformats.org/officeDocument/2006/relationships/customXml" Target="../customXml/item1.xml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5120640"/>
            <a:ext cx="9753600" cy="2194560"/>
            <a:chOff x="0" y="0"/>
            <a:chExt cx="3612444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612445" cy="812800"/>
            </a:xfrm>
            <a:custGeom>
              <a:avLst/>
              <a:gdLst/>
              <a:ahLst/>
              <a:cxnLst/>
              <a:rect l="l" t="t" r="r" b="b"/>
              <a:pathLst>
                <a:path w="3612445" h="812800">
                  <a:moveTo>
                    <a:pt x="0" y="0"/>
                  </a:moveTo>
                  <a:lnTo>
                    <a:pt x="3612445" y="0"/>
                  </a:lnTo>
                  <a:lnTo>
                    <a:pt x="3612445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/>
            <a:lstStyle/>
            <a:p>
              <a:endParaRPr lang="es-419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612444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34711" y="2592607"/>
            <a:ext cx="1642980" cy="3991073"/>
            <a:chOff x="0" y="0"/>
            <a:chExt cx="2190640" cy="5321431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2190640" cy="5321431"/>
              <a:chOff x="0" y="0"/>
              <a:chExt cx="718128" cy="1744454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718128" cy="1744454"/>
              </a:xfrm>
              <a:custGeom>
                <a:avLst/>
                <a:gdLst/>
                <a:ahLst/>
                <a:cxnLst/>
                <a:rect l="l" t="t" r="r" b="b"/>
                <a:pathLst>
                  <a:path w="718128" h="1744454">
                    <a:moveTo>
                      <a:pt x="0" y="0"/>
                    </a:moveTo>
                    <a:lnTo>
                      <a:pt x="718128" y="0"/>
                    </a:lnTo>
                    <a:lnTo>
                      <a:pt x="718128" y="1744454"/>
                    </a:lnTo>
                    <a:lnTo>
                      <a:pt x="0" y="1744454"/>
                    </a:lnTo>
                    <a:close/>
                  </a:path>
                </a:pathLst>
              </a:custGeom>
              <a:solidFill>
                <a:srgbClr val="93D5E8"/>
              </a:solidFill>
            </p:spPr>
            <p:txBody>
              <a:bodyPr/>
              <a:lstStyle/>
              <a:p>
                <a:endParaRPr lang="es-419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718128" cy="177302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405297" y="326371"/>
              <a:ext cx="1380045" cy="1380045"/>
              <a:chOff x="0" y="0"/>
              <a:chExt cx="812800" cy="812800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FCFB"/>
              </a:solidFill>
              <a:ln w="38100" cap="sq">
                <a:solidFill>
                  <a:srgbClr val="93ACA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s-419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lIns="63165" tIns="63165" rIns="63165" bIns="63165" rtlCol="0" anchor="ctr"/>
              <a:lstStyle/>
              <a:p>
                <a:pPr algn="ctr">
                  <a:lnSpc>
                    <a:spcPts val="1960"/>
                  </a:lnSpc>
                </a:pPr>
                <a:endParaRPr/>
              </a:p>
            </p:txBody>
          </p:sp>
        </p:grpSp>
        <p:sp>
          <p:nvSpPr>
            <p:cNvPr id="12" name="AutoShape 12"/>
            <p:cNvSpPr/>
            <p:nvPr/>
          </p:nvSpPr>
          <p:spPr>
            <a:xfrm flipV="1">
              <a:off x="1095320" y="0"/>
              <a:ext cx="0" cy="427445"/>
            </a:xfrm>
            <a:prstGeom prst="line">
              <a:avLst/>
            </a:prstGeom>
            <a:ln w="88900" cap="flat">
              <a:solidFill>
                <a:srgbClr val="FAF0E8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s-419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2245010" y="2592607"/>
            <a:ext cx="1642980" cy="3991073"/>
            <a:chOff x="0" y="0"/>
            <a:chExt cx="2190640" cy="5321431"/>
          </a:xfrm>
        </p:grpSpPr>
        <p:grpSp>
          <p:nvGrpSpPr>
            <p:cNvPr id="14" name="Group 14"/>
            <p:cNvGrpSpPr/>
            <p:nvPr/>
          </p:nvGrpSpPr>
          <p:grpSpPr>
            <a:xfrm>
              <a:off x="0" y="0"/>
              <a:ext cx="2190640" cy="5321431"/>
              <a:chOff x="0" y="0"/>
              <a:chExt cx="718128" cy="1744454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718128" cy="1744454"/>
              </a:xfrm>
              <a:custGeom>
                <a:avLst/>
                <a:gdLst/>
                <a:ahLst/>
                <a:cxnLst/>
                <a:rect l="l" t="t" r="r" b="b"/>
                <a:pathLst>
                  <a:path w="718128" h="1744454">
                    <a:moveTo>
                      <a:pt x="0" y="0"/>
                    </a:moveTo>
                    <a:lnTo>
                      <a:pt x="718128" y="0"/>
                    </a:lnTo>
                    <a:lnTo>
                      <a:pt x="718128" y="1744454"/>
                    </a:lnTo>
                    <a:lnTo>
                      <a:pt x="0" y="1744454"/>
                    </a:lnTo>
                    <a:close/>
                  </a:path>
                </a:pathLst>
              </a:custGeom>
              <a:solidFill>
                <a:srgbClr val="1ECECA"/>
              </a:solidFill>
            </p:spPr>
            <p:txBody>
              <a:bodyPr/>
              <a:lstStyle/>
              <a:p>
                <a:endParaRPr lang="es-419"/>
              </a:p>
            </p:txBody>
          </p:sp>
          <p:sp>
            <p:nvSpPr>
              <p:cNvPr id="16" name="TextBox 16"/>
              <p:cNvSpPr txBox="1"/>
              <p:nvPr/>
            </p:nvSpPr>
            <p:spPr>
              <a:xfrm>
                <a:off x="0" y="-28575"/>
                <a:ext cx="718128" cy="177302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7" name="Group 17"/>
            <p:cNvGrpSpPr/>
            <p:nvPr/>
          </p:nvGrpSpPr>
          <p:grpSpPr>
            <a:xfrm>
              <a:off x="405297" y="326371"/>
              <a:ext cx="1380045" cy="1380045"/>
              <a:chOff x="0" y="0"/>
              <a:chExt cx="812800" cy="812800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FCFB"/>
              </a:solidFill>
              <a:ln w="38100" cap="sq">
                <a:solidFill>
                  <a:srgbClr val="93ACA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s-419"/>
              </a:p>
            </p:txBody>
          </p:sp>
          <p:sp>
            <p:nvSpPr>
              <p:cNvPr id="19" name="TextBox 19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lIns="63165" tIns="63165" rIns="63165" bIns="63165" rtlCol="0" anchor="ctr"/>
              <a:lstStyle/>
              <a:p>
                <a:pPr algn="ctr">
                  <a:lnSpc>
                    <a:spcPts val="1960"/>
                  </a:lnSpc>
                </a:pPr>
                <a:endParaRPr/>
              </a:p>
            </p:txBody>
          </p:sp>
        </p:grpSp>
        <p:sp>
          <p:nvSpPr>
            <p:cNvPr id="20" name="AutoShape 20"/>
            <p:cNvSpPr/>
            <p:nvPr/>
          </p:nvSpPr>
          <p:spPr>
            <a:xfrm flipV="1">
              <a:off x="1095320" y="0"/>
              <a:ext cx="0" cy="427445"/>
            </a:xfrm>
            <a:prstGeom prst="line">
              <a:avLst/>
            </a:prstGeom>
            <a:ln w="88900" cap="flat">
              <a:solidFill>
                <a:srgbClr val="FAF0E8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s-419"/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4055310" y="2592607"/>
            <a:ext cx="1642980" cy="3991073"/>
            <a:chOff x="0" y="0"/>
            <a:chExt cx="2190640" cy="5321431"/>
          </a:xfrm>
        </p:grpSpPr>
        <p:grpSp>
          <p:nvGrpSpPr>
            <p:cNvPr id="22" name="Group 22"/>
            <p:cNvGrpSpPr/>
            <p:nvPr/>
          </p:nvGrpSpPr>
          <p:grpSpPr>
            <a:xfrm>
              <a:off x="0" y="0"/>
              <a:ext cx="2190640" cy="5321431"/>
              <a:chOff x="0" y="0"/>
              <a:chExt cx="718128" cy="1744454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18128" cy="1744454"/>
              </a:xfrm>
              <a:custGeom>
                <a:avLst/>
                <a:gdLst/>
                <a:ahLst/>
                <a:cxnLst/>
                <a:rect l="l" t="t" r="r" b="b"/>
                <a:pathLst>
                  <a:path w="718128" h="1744454">
                    <a:moveTo>
                      <a:pt x="0" y="0"/>
                    </a:moveTo>
                    <a:lnTo>
                      <a:pt x="718128" y="0"/>
                    </a:lnTo>
                    <a:lnTo>
                      <a:pt x="718128" y="1744454"/>
                    </a:lnTo>
                    <a:lnTo>
                      <a:pt x="0" y="1744454"/>
                    </a:lnTo>
                    <a:close/>
                  </a:path>
                </a:pathLst>
              </a:custGeom>
              <a:solidFill>
                <a:srgbClr val="FF914D"/>
              </a:solidFill>
            </p:spPr>
            <p:txBody>
              <a:bodyPr/>
              <a:lstStyle/>
              <a:p>
                <a:endParaRPr lang="es-419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18128" cy="177302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405297" y="326371"/>
              <a:ext cx="1380045" cy="1380045"/>
              <a:chOff x="0" y="0"/>
              <a:chExt cx="812800" cy="812800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FCFB"/>
              </a:solidFill>
              <a:ln w="38100" cap="sq">
                <a:solidFill>
                  <a:srgbClr val="FFBD5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s-419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lIns="63165" tIns="63165" rIns="63165" bIns="63165" rtlCol="0" anchor="ctr"/>
              <a:lstStyle/>
              <a:p>
                <a:pPr algn="ctr">
                  <a:lnSpc>
                    <a:spcPts val="1960"/>
                  </a:lnSpc>
                </a:pPr>
                <a:endParaRPr/>
              </a:p>
            </p:txBody>
          </p:sp>
        </p:grpSp>
        <p:sp>
          <p:nvSpPr>
            <p:cNvPr id="28" name="AutoShape 28"/>
            <p:cNvSpPr/>
            <p:nvPr/>
          </p:nvSpPr>
          <p:spPr>
            <a:xfrm flipV="1">
              <a:off x="1095320" y="0"/>
              <a:ext cx="0" cy="427445"/>
            </a:xfrm>
            <a:prstGeom prst="line">
              <a:avLst/>
            </a:prstGeom>
            <a:ln w="88900" cap="flat">
              <a:solidFill>
                <a:srgbClr val="FAF0E8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s-419"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5865610" y="2592607"/>
            <a:ext cx="1642980" cy="3991073"/>
            <a:chOff x="0" y="0"/>
            <a:chExt cx="2190640" cy="5321431"/>
          </a:xfrm>
        </p:grpSpPr>
        <p:grpSp>
          <p:nvGrpSpPr>
            <p:cNvPr id="30" name="Group 30"/>
            <p:cNvGrpSpPr/>
            <p:nvPr/>
          </p:nvGrpSpPr>
          <p:grpSpPr>
            <a:xfrm>
              <a:off x="0" y="0"/>
              <a:ext cx="2190640" cy="5321431"/>
              <a:chOff x="0" y="0"/>
              <a:chExt cx="718128" cy="17444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718128" cy="1744454"/>
              </a:xfrm>
              <a:custGeom>
                <a:avLst/>
                <a:gdLst/>
                <a:ahLst/>
                <a:cxnLst/>
                <a:rect l="l" t="t" r="r" b="b"/>
                <a:pathLst>
                  <a:path w="718128" h="1744454">
                    <a:moveTo>
                      <a:pt x="0" y="0"/>
                    </a:moveTo>
                    <a:lnTo>
                      <a:pt x="718128" y="0"/>
                    </a:lnTo>
                    <a:lnTo>
                      <a:pt x="718128" y="1744454"/>
                    </a:lnTo>
                    <a:lnTo>
                      <a:pt x="0" y="1744454"/>
                    </a:lnTo>
                    <a:close/>
                  </a:path>
                </a:pathLst>
              </a:custGeom>
              <a:solidFill>
                <a:srgbClr val="FFB400"/>
              </a:solidFill>
            </p:spPr>
            <p:txBody>
              <a:bodyPr/>
              <a:lstStyle/>
              <a:p>
                <a:endParaRPr lang="es-419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0" y="-28575"/>
                <a:ext cx="718128" cy="177302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33" name="Group 33"/>
            <p:cNvGrpSpPr/>
            <p:nvPr/>
          </p:nvGrpSpPr>
          <p:grpSpPr>
            <a:xfrm>
              <a:off x="405297" y="326371"/>
              <a:ext cx="1380045" cy="1380045"/>
              <a:chOff x="0" y="0"/>
              <a:chExt cx="812800" cy="812800"/>
            </a:xfrm>
          </p:grpSpPr>
          <p:sp>
            <p:nvSpPr>
              <p:cNvPr id="34" name="Freeform 3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FCFB"/>
              </a:solidFill>
              <a:ln w="38100" cap="sq">
                <a:solidFill>
                  <a:srgbClr val="FAF0E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s-419"/>
              </a:p>
            </p:txBody>
          </p:sp>
          <p:sp>
            <p:nvSpPr>
              <p:cNvPr id="35" name="TextBox 35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lIns="63165" tIns="63165" rIns="63165" bIns="63165" rtlCol="0" anchor="ctr"/>
              <a:lstStyle/>
              <a:p>
                <a:pPr algn="ctr">
                  <a:lnSpc>
                    <a:spcPts val="1960"/>
                  </a:lnSpc>
                </a:pPr>
                <a:endParaRPr/>
              </a:p>
            </p:txBody>
          </p:sp>
        </p:grpSp>
        <p:sp>
          <p:nvSpPr>
            <p:cNvPr id="36" name="AutoShape 36"/>
            <p:cNvSpPr/>
            <p:nvPr/>
          </p:nvSpPr>
          <p:spPr>
            <a:xfrm flipV="1">
              <a:off x="1095320" y="0"/>
              <a:ext cx="0" cy="427445"/>
            </a:xfrm>
            <a:prstGeom prst="line">
              <a:avLst/>
            </a:prstGeom>
            <a:ln w="88900" cap="flat">
              <a:solidFill>
                <a:srgbClr val="FAF0E8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s-419"/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7675910" y="2592607"/>
            <a:ext cx="1642980" cy="3991073"/>
            <a:chOff x="0" y="0"/>
            <a:chExt cx="2190640" cy="5321431"/>
          </a:xfrm>
        </p:grpSpPr>
        <p:grpSp>
          <p:nvGrpSpPr>
            <p:cNvPr id="38" name="Group 38"/>
            <p:cNvGrpSpPr/>
            <p:nvPr/>
          </p:nvGrpSpPr>
          <p:grpSpPr>
            <a:xfrm>
              <a:off x="0" y="0"/>
              <a:ext cx="2190640" cy="5321431"/>
              <a:chOff x="0" y="0"/>
              <a:chExt cx="718128" cy="1744454"/>
            </a:xfrm>
          </p:grpSpPr>
          <p:sp>
            <p:nvSpPr>
              <p:cNvPr id="39" name="Freeform 39"/>
              <p:cNvSpPr/>
              <p:nvPr/>
            </p:nvSpPr>
            <p:spPr>
              <a:xfrm>
                <a:off x="0" y="0"/>
                <a:ext cx="718128" cy="1744454"/>
              </a:xfrm>
              <a:custGeom>
                <a:avLst/>
                <a:gdLst/>
                <a:ahLst/>
                <a:cxnLst/>
                <a:rect l="l" t="t" r="r" b="b"/>
                <a:pathLst>
                  <a:path w="718128" h="1744454">
                    <a:moveTo>
                      <a:pt x="0" y="0"/>
                    </a:moveTo>
                    <a:lnTo>
                      <a:pt x="718128" y="0"/>
                    </a:lnTo>
                    <a:lnTo>
                      <a:pt x="718128" y="1744454"/>
                    </a:lnTo>
                    <a:lnTo>
                      <a:pt x="0" y="1744454"/>
                    </a:lnTo>
                    <a:close/>
                  </a:path>
                </a:pathLst>
              </a:custGeom>
              <a:solidFill>
                <a:srgbClr val="018375"/>
              </a:solidFill>
            </p:spPr>
            <p:txBody>
              <a:bodyPr/>
              <a:lstStyle/>
              <a:p>
                <a:endParaRPr lang="es-419"/>
              </a:p>
            </p:txBody>
          </p:sp>
          <p:sp>
            <p:nvSpPr>
              <p:cNvPr id="40" name="TextBox 40"/>
              <p:cNvSpPr txBox="1"/>
              <p:nvPr/>
            </p:nvSpPr>
            <p:spPr>
              <a:xfrm>
                <a:off x="0" y="-28575"/>
                <a:ext cx="718128" cy="177302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41" name="Group 41"/>
            <p:cNvGrpSpPr/>
            <p:nvPr/>
          </p:nvGrpSpPr>
          <p:grpSpPr>
            <a:xfrm>
              <a:off x="405297" y="326371"/>
              <a:ext cx="1380045" cy="1380045"/>
              <a:chOff x="0" y="0"/>
              <a:chExt cx="812800" cy="812800"/>
            </a:xfrm>
          </p:grpSpPr>
          <p:sp>
            <p:nvSpPr>
              <p:cNvPr id="42" name="Freeform 42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FCFB"/>
              </a:solidFill>
              <a:ln w="38100" cap="sq">
                <a:solidFill>
                  <a:srgbClr val="D9D9D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s-419"/>
              </a:p>
            </p:txBody>
          </p:sp>
          <p:sp>
            <p:nvSpPr>
              <p:cNvPr id="43" name="TextBox 43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lIns="63165" tIns="63165" rIns="63165" bIns="63165" rtlCol="0" anchor="ctr"/>
              <a:lstStyle/>
              <a:p>
                <a:pPr algn="ctr">
                  <a:lnSpc>
                    <a:spcPts val="1960"/>
                  </a:lnSpc>
                </a:pPr>
                <a:endParaRPr/>
              </a:p>
            </p:txBody>
          </p:sp>
        </p:grpSp>
        <p:sp>
          <p:nvSpPr>
            <p:cNvPr id="44" name="AutoShape 44"/>
            <p:cNvSpPr/>
            <p:nvPr/>
          </p:nvSpPr>
          <p:spPr>
            <a:xfrm flipV="1">
              <a:off x="1095320" y="0"/>
              <a:ext cx="0" cy="427445"/>
            </a:xfrm>
            <a:prstGeom prst="line">
              <a:avLst/>
            </a:prstGeom>
            <a:ln w="88900" cap="flat">
              <a:solidFill>
                <a:srgbClr val="FAF0E8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s-419"/>
            </a:p>
          </p:txBody>
        </p:sp>
      </p:grpSp>
      <p:sp>
        <p:nvSpPr>
          <p:cNvPr id="45" name="Freeform 45"/>
          <p:cNvSpPr/>
          <p:nvPr/>
        </p:nvSpPr>
        <p:spPr>
          <a:xfrm>
            <a:off x="8487874" y="6610072"/>
            <a:ext cx="1184690" cy="657503"/>
          </a:xfrm>
          <a:custGeom>
            <a:avLst/>
            <a:gdLst/>
            <a:ahLst/>
            <a:cxnLst/>
            <a:rect l="l" t="t" r="r" b="b"/>
            <a:pathLst>
              <a:path w="1184690" h="657503">
                <a:moveTo>
                  <a:pt x="0" y="0"/>
                </a:moveTo>
                <a:lnTo>
                  <a:pt x="1184690" y="0"/>
                </a:lnTo>
                <a:lnTo>
                  <a:pt x="1184690" y="657503"/>
                </a:lnTo>
                <a:lnTo>
                  <a:pt x="0" y="6575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419"/>
          </a:p>
        </p:txBody>
      </p:sp>
      <p:sp>
        <p:nvSpPr>
          <p:cNvPr id="46" name="TextBox 46"/>
          <p:cNvSpPr txBox="1"/>
          <p:nvPr/>
        </p:nvSpPr>
        <p:spPr>
          <a:xfrm>
            <a:off x="434711" y="563864"/>
            <a:ext cx="983157" cy="1653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387"/>
              </a:lnSpc>
            </a:pPr>
            <a:r>
              <a:rPr lang="en-US" sz="991" b="1" spc="172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PROCESO: 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632490" y="517717"/>
            <a:ext cx="7389590" cy="8234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228"/>
              </a:lnSpc>
            </a:pPr>
            <a:r>
              <a:rPr lang="en-US" sz="6046" spc="973">
                <a:solidFill>
                  <a:srgbClr val="E2211C"/>
                </a:solidFill>
                <a:latin typeface="League Gothic"/>
                <a:ea typeface="League Gothic"/>
                <a:cs typeface="League Gothic"/>
                <a:sym typeface="League Gothic"/>
              </a:rPr>
              <a:t>NOMBRE DEL PROCESO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066319" y="3002362"/>
            <a:ext cx="351548" cy="825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8"/>
              </a:lnSpc>
            </a:pPr>
            <a:r>
              <a:rPr lang="en-US" sz="6046" spc="973">
                <a:solidFill>
                  <a:srgbClr val="234E4F"/>
                </a:solidFill>
                <a:latin typeface="League Gothic"/>
                <a:ea typeface="League Gothic"/>
                <a:cs typeface="League Gothic"/>
                <a:sym typeface="League Gothic"/>
              </a:rPr>
              <a:t>S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2890726" y="3002362"/>
            <a:ext cx="351548" cy="825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8"/>
              </a:lnSpc>
            </a:pPr>
            <a:r>
              <a:rPr lang="en-US" sz="6046" spc="973">
                <a:solidFill>
                  <a:srgbClr val="00A999"/>
                </a:solidFill>
                <a:latin typeface="League Gothic"/>
                <a:ea typeface="League Gothic"/>
                <a:cs typeface="League Gothic"/>
                <a:sym typeface="League Gothic"/>
              </a:rPr>
              <a:t>I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4716665" y="3002362"/>
            <a:ext cx="351548" cy="825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8"/>
              </a:lnSpc>
            </a:pPr>
            <a:r>
              <a:rPr lang="en-US" sz="6046" spc="973">
                <a:solidFill>
                  <a:srgbClr val="FF6D4D"/>
                </a:solidFill>
                <a:latin typeface="League Gothic"/>
                <a:ea typeface="League Gothic"/>
                <a:cs typeface="League Gothic"/>
                <a:sym typeface="League Gothic"/>
              </a:rPr>
              <a:t>P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6507915" y="3002362"/>
            <a:ext cx="351548" cy="825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8"/>
              </a:lnSpc>
            </a:pPr>
            <a:r>
              <a:rPr lang="en-US" sz="6046" spc="973">
                <a:solidFill>
                  <a:srgbClr val="FFB400"/>
                </a:solidFill>
                <a:latin typeface="League Gothic"/>
                <a:ea typeface="League Gothic"/>
                <a:cs typeface="League Gothic"/>
                <a:sym typeface="League Gothic"/>
              </a:rPr>
              <a:t>O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8321625" y="3002362"/>
            <a:ext cx="351548" cy="825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8"/>
              </a:lnSpc>
            </a:pPr>
            <a:r>
              <a:rPr lang="en-US" sz="6046" spc="973">
                <a:solidFill>
                  <a:srgbClr val="737373"/>
                </a:solidFill>
                <a:latin typeface="League Gothic"/>
                <a:ea typeface="League Gothic"/>
                <a:cs typeface="League Gothic"/>
                <a:sym typeface="League Gothic"/>
              </a:rPr>
              <a:t>C</a:t>
            </a:r>
          </a:p>
        </p:txBody>
      </p:sp>
      <p:grpSp>
        <p:nvGrpSpPr>
          <p:cNvPr id="53" name="Group 53"/>
          <p:cNvGrpSpPr/>
          <p:nvPr/>
        </p:nvGrpSpPr>
        <p:grpSpPr>
          <a:xfrm>
            <a:off x="575268" y="4065517"/>
            <a:ext cx="1333650" cy="1517396"/>
            <a:chOff x="0" y="0"/>
            <a:chExt cx="1778200" cy="2023195"/>
          </a:xfrm>
        </p:grpSpPr>
        <p:sp>
          <p:nvSpPr>
            <p:cNvPr id="54" name="TextBox 54"/>
            <p:cNvSpPr txBox="1"/>
            <p:nvPr/>
          </p:nvSpPr>
          <p:spPr>
            <a:xfrm>
              <a:off x="0" y="431039"/>
              <a:ext cx="1778200" cy="15921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252472" y="-28575"/>
              <a:ext cx="1310875" cy="1804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107"/>
                </a:lnSpc>
              </a:pPr>
              <a:r>
                <a:rPr lang="en-US" sz="791" b="1" spc="322">
                  <a:solidFill>
                    <a:srgbClr val="FEFCFB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PROVEEDOR</a:t>
              </a: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2399675" y="4065517"/>
            <a:ext cx="1333650" cy="1345946"/>
            <a:chOff x="0" y="0"/>
            <a:chExt cx="1778200" cy="1794595"/>
          </a:xfrm>
        </p:grpSpPr>
        <p:sp>
          <p:nvSpPr>
            <p:cNvPr id="57" name="TextBox 57"/>
            <p:cNvSpPr txBox="1"/>
            <p:nvPr/>
          </p:nvSpPr>
          <p:spPr>
            <a:xfrm>
              <a:off x="0" y="431039"/>
              <a:ext cx="1778200" cy="1363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252472" y="-28575"/>
              <a:ext cx="1310875" cy="1804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107"/>
                </a:lnSpc>
              </a:pPr>
              <a:r>
                <a:rPr lang="en-US" sz="791" b="1" spc="322">
                  <a:solidFill>
                    <a:srgbClr val="FEFCFB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ENTRADAS</a:t>
              </a: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4225614" y="4065517"/>
            <a:ext cx="1333650" cy="1378338"/>
            <a:chOff x="0" y="0"/>
            <a:chExt cx="1778200" cy="1837785"/>
          </a:xfrm>
        </p:grpSpPr>
        <p:sp>
          <p:nvSpPr>
            <p:cNvPr id="60" name="TextBox 60"/>
            <p:cNvSpPr txBox="1"/>
            <p:nvPr/>
          </p:nvSpPr>
          <p:spPr>
            <a:xfrm>
              <a:off x="0" y="474228"/>
              <a:ext cx="1778200" cy="1363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</a:t>
              </a:r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252472" y="-19050"/>
              <a:ext cx="1310875" cy="2140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87"/>
                </a:lnSpc>
              </a:pPr>
              <a:r>
                <a:rPr lang="en-US" sz="991" b="1" spc="404">
                  <a:solidFill>
                    <a:srgbClr val="FEFCFB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PROCESO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6016864" y="4065517"/>
            <a:ext cx="1333650" cy="1378338"/>
            <a:chOff x="0" y="0"/>
            <a:chExt cx="1778200" cy="1837785"/>
          </a:xfrm>
        </p:grpSpPr>
        <p:sp>
          <p:nvSpPr>
            <p:cNvPr id="63" name="TextBox 63"/>
            <p:cNvSpPr txBox="1"/>
            <p:nvPr/>
          </p:nvSpPr>
          <p:spPr>
            <a:xfrm>
              <a:off x="0" y="474228"/>
              <a:ext cx="1778200" cy="1363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</a:t>
              </a:r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252472" y="-19050"/>
              <a:ext cx="1310875" cy="2140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87"/>
                </a:lnSpc>
              </a:pPr>
              <a:r>
                <a:rPr lang="en-US" sz="991" b="1" spc="404">
                  <a:solidFill>
                    <a:srgbClr val="FEFCFB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SALIDAS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7841965" y="4065517"/>
            <a:ext cx="1333650" cy="1206888"/>
            <a:chOff x="0" y="0"/>
            <a:chExt cx="1778200" cy="1609185"/>
          </a:xfrm>
        </p:grpSpPr>
        <p:sp>
          <p:nvSpPr>
            <p:cNvPr id="66" name="TextBox 66"/>
            <p:cNvSpPr txBox="1"/>
            <p:nvPr/>
          </p:nvSpPr>
          <p:spPr>
            <a:xfrm>
              <a:off x="0" y="474228"/>
              <a:ext cx="1778200" cy="11349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</a:t>
              </a:r>
            </a:p>
            <a:p>
              <a:pPr marL="215901" lvl="1" indent="-107951" algn="l">
                <a:lnSpc>
                  <a:spcPts val="1360"/>
                </a:lnSpc>
                <a:buFont typeface="Arial"/>
                <a:buChar char="•"/>
              </a:pPr>
              <a:r>
                <a:rPr lang="en-US" sz="1000">
                  <a:solidFill>
                    <a:srgbClr val="FEFCFB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XXX</a:t>
              </a:r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252472" y="-19050"/>
              <a:ext cx="1310875" cy="2140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87"/>
                </a:lnSpc>
              </a:pPr>
              <a:r>
                <a:rPr lang="en-US" sz="991" b="1" spc="282">
                  <a:solidFill>
                    <a:srgbClr val="FEFCFB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CLIENTE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F8C92980074154C8934020CAD3F9BD1" ma:contentTypeVersion="16" ma:contentTypeDescription="Crear nuevo documento." ma:contentTypeScope="" ma:versionID="a6f7e3b1e4920a75010988b718dc9e0e">
  <xsd:schema xmlns:xsd="http://www.w3.org/2001/XMLSchema" xmlns:xs="http://www.w3.org/2001/XMLSchema" xmlns:p="http://schemas.microsoft.com/office/2006/metadata/properties" xmlns:ns2="efc35481-2dc5-44b2-b951-830fa496c513" xmlns:ns3="0b207256-82bd-4d55-bacf-789623f4172e" targetNamespace="http://schemas.microsoft.com/office/2006/metadata/properties" ma:root="true" ma:fieldsID="97ecd928f0964f36dc85f88fbe83c74f" ns2:_="" ns3:_="">
    <xsd:import namespace="efc35481-2dc5-44b2-b951-830fa496c513"/>
    <xsd:import namespace="0b207256-82bd-4d55-bacf-789623f417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Imag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35481-2dc5-44b2-b951-830fa496c5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8221ca1a-5211-48e9-a010-24e20ef178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Imagen" ma:index="22" nillable="true" ma:displayName="Imagen" ma:format="Thumbnail" ma:internalName="Imagen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07256-82bd-4d55-bacf-789623f4172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72b8506-24e4-4be5-98ee-4caac12681a8}" ma:internalName="TaxCatchAll" ma:showField="CatchAllData" ma:web="0b207256-82bd-4d55-bacf-789623f417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n xmlns="efc35481-2dc5-44b2-b951-830fa496c513" xsi:nil="true"/>
    <TaxCatchAll xmlns="0b207256-82bd-4d55-bacf-789623f4172e" xsi:nil="true"/>
    <lcf76f155ced4ddcb4097134ff3c332f xmlns="efc35481-2dc5-44b2-b951-830fa496c5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33385D9-27B1-40F7-9879-6D06926BD37F}"/>
</file>

<file path=customXml/itemProps2.xml><?xml version="1.0" encoding="utf-8"?>
<ds:datastoreItem xmlns:ds="http://schemas.openxmlformats.org/officeDocument/2006/customXml" ds:itemID="{497CB24C-03DB-4AA9-8EAC-250B04E699DD}"/>
</file>

<file path=customXml/itemProps3.xml><?xml version="1.0" encoding="utf-8"?>
<ds:datastoreItem xmlns:ds="http://schemas.openxmlformats.org/officeDocument/2006/customXml" ds:itemID="{1251B642-6CAF-4CFD-B31C-2310D036918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Personalizado</PresentationFormat>
  <Paragraphs>42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Glacial Indifference Bold</vt:lpstr>
      <vt:lpstr>Arial</vt:lpstr>
      <vt:lpstr>League Gothic</vt:lpstr>
      <vt:lpstr>Calibri</vt:lpstr>
      <vt:lpstr>Glacial Indifference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Multicolor Professional Minimalist SIPOC business analysis graph</dc:title>
  <dc:creator>VEPL</dc:creator>
  <cp:lastModifiedBy>Maygelis Cabrera</cp:lastModifiedBy>
  <cp:revision>1</cp:revision>
  <dcterms:created xsi:type="dcterms:W3CDTF">2006-08-16T00:00:00Z</dcterms:created>
  <dcterms:modified xsi:type="dcterms:W3CDTF">2025-07-22T22:31:06Z</dcterms:modified>
  <dc:identifier>DAGt6lvGz9c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0x0101002F8C92980074154C8934020CAD3F9BD1</vt:lpwstr>
  </property>
</Properties>
</file>